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648" r:id="rId1"/>
  </p:sldMasterIdLst>
  <p:notesMasterIdLst>
    <p:notesMasterId r:id="rId46"/>
  </p:notesMasterIdLst>
  <p:sldIdLst>
    <p:sldId id="256" r:id="rId2"/>
    <p:sldId id="258" r:id="rId3"/>
    <p:sldId id="259" r:id="rId4"/>
    <p:sldId id="260" r:id="rId5"/>
    <p:sldId id="261" r:id="rId6"/>
    <p:sldId id="262" r:id="rId7"/>
    <p:sldId id="263" r:id="rId8"/>
    <p:sldId id="264" r:id="rId9"/>
    <p:sldId id="265" r:id="rId10"/>
    <p:sldId id="310" r:id="rId11"/>
    <p:sldId id="269" r:id="rId12"/>
    <p:sldId id="305" r:id="rId13"/>
    <p:sldId id="270" r:id="rId14"/>
    <p:sldId id="271" r:id="rId15"/>
    <p:sldId id="272" r:id="rId16"/>
    <p:sldId id="273" r:id="rId17"/>
    <p:sldId id="274" r:id="rId18"/>
    <p:sldId id="306" r:id="rId19"/>
    <p:sldId id="275" r:id="rId20"/>
    <p:sldId id="276" r:id="rId21"/>
    <p:sldId id="304" r:id="rId22"/>
    <p:sldId id="278" r:id="rId23"/>
    <p:sldId id="307" r:id="rId24"/>
    <p:sldId id="303" r:id="rId25"/>
    <p:sldId id="308" r:id="rId26"/>
    <p:sldId id="281" r:id="rId27"/>
    <p:sldId id="284" r:id="rId28"/>
    <p:sldId id="285" r:id="rId29"/>
    <p:sldId id="299" r:id="rId30"/>
    <p:sldId id="287" r:id="rId31"/>
    <p:sldId id="309" r:id="rId32"/>
    <p:sldId id="288" r:id="rId33"/>
    <p:sldId id="289" r:id="rId34"/>
    <p:sldId id="290" r:id="rId35"/>
    <p:sldId id="291" r:id="rId36"/>
    <p:sldId id="292" r:id="rId37"/>
    <p:sldId id="302" r:id="rId38"/>
    <p:sldId id="293" r:id="rId39"/>
    <p:sldId id="294" r:id="rId40"/>
    <p:sldId id="295" r:id="rId41"/>
    <p:sldId id="296" r:id="rId42"/>
    <p:sldId id="297" r:id="rId43"/>
    <p:sldId id="298" r:id="rId44"/>
    <p:sldId id="301" r:id="rId45"/>
  </p:sldIdLst>
  <p:sldSz cx="9144000" cy="5143500" type="screen16x9"/>
  <p:notesSz cx="6858000" cy="92964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6" d="100"/>
          <a:sy n="106" d="100"/>
        </p:scale>
        <p:origin x="366"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1_2#1">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5_4#1">
  <dgm:title val=""/>
  <dgm:desc val=""/>
  <dgm:catLst>
    <dgm:cat type="accent5" pri="11400"/>
  </dgm:catLst>
  <dgm:styleLbl name="align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alignAccFollowNode1">
    <dgm:fillClrLst meth="repeat">
      <a:schemeClr val="accent5">
        <a:alpha val="90000"/>
        <a:tint val="55000"/>
      </a:schemeClr>
    </dgm:fillClrLst>
    <dgm:linClrLst meth="repeat">
      <a:schemeClr val="accent5">
        <a:alpha val="90000"/>
        <a:tint val="55000"/>
      </a:schemeClr>
    </dgm:linClrLst>
    <dgm:effectClrLst/>
    <dgm:txLinClrLst/>
    <dgm:txFillClrLst meth="repeat">
      <a:schemeClr val="dk1"/>
    </dgm:txFillClrLst>
    <dgm:txEffectClrLst/>
  </dgm:styleLbl>
  <dgm:styleLbl name="align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alignNode1">
    <dgm:fillClrLst meth="cycle">
      <a:schemeClr val="accent5">
        <a:shade val="50000"/>
      </a:schemeClr>
      <a:schemeClr val="accent5">
        <a:tint val="55000"/>
      </a:schemeClr>
    </dgm:fillClrLst>
    <dgm:linClrLst meth="cycle">
      <a:schemeClr val="accent5">
        <a:shade val="50000"/>
      </a:schemeClr>
      <a:schemeClr val="accent5">
        <a:tint val="55000"/>
      </a:schemeClr>
    </dgm:linClrLst>
    <dgm:effectClrLst/>
    <dgm:txLinClrLst/>
    <dgm:txFillClrLst/>
    <dgm:txEffectClrLst/>
  </dgm:styleLbl>
  <dgm:styleLbl name="asst0">
    <dgm:fillClrLst meth="repeat">
      <a:schemeClr val="accent5">
        <a:shade val="80000"/>
      </a:schemeClr>
    </dgm:fillClrLst>
    <dgm:linClrLst meth="repeat">
      <a:schemeClr val="lt1"/>
    </dgm:linClrLst>
    <dgm:effectClrLst/>
    <dgm:txLinClrLst/>
    <dgm:txFillClrLst/>
    <dgm:txEffectClrLst/>
  </dgm:styleLbl>
  <dgm:styleLbl name="asst1">
    <dgm:fillClrLst meth="repeat">
      <a:schemeClr val="accent5">
        <a:shade val="80000"/>
      </a:schemeClr>
    </dgm:fillClrLst>
    <dgm:linClrLst meth="repeat">
      <a:schemeClr val="lt1"/>
    </dgm:linClrLst>
    <dgm:effectClrLst/>
    <dgm:txLinClrLst/>
    <dgm:txFillClrLst/>
    <dgm:txEffectClrLst/>
  </dgm:styleLbl>
  <dgm:styleLbl name="asst2">
    <dgm:fillClrLst>
      <a:schemeClr val="accent5">
        <a:tint val="90000"/>
      </a:schemeClr>
    </dgm:fillClrLst>
    <dgm:linClrLst meth="repeat">
      <a:schemeClr val="lt1"/>
    </dgm:linClrLst>
    <dgm:effectClrLst/>
    <dgm:txLinClrLst/>
    <dgm:txFillClrLst/>
    <dgm:txEffectClrLst/>
  </dgm:styleLbl>
  <dgm:styleLbl name="asst3">
    <dgm:fillClrLst>
      <a:schemeClr val="accent5">
        <a:tint val="70000"/>
      </a:schemeClr>
    </dgm:fillClrLst>
    <dgm:linClrLst meth="repeat">
      <a:schemeClr val="lt1"/>
    </dgm:linClrLst>
    <dgm:effectClrLst/>
    <dgm:txLinClrLst/>
    <dgm:txFillClrLst/>
    <dgm:txEffectClrLst/>
  </dgm:styleLbl>
  <dgm:styleLbl name="asst4">
    <dgm:fillClrLst>
      <a:schemeClr val="accent5">
        <a:tint val="50000"/>
      </a:schemeClr>
    </dgm:fillClrLst>
    <dgm:linClrLst meth="repeat">
      <a:schemeClr val="lt1"/>
    </dgm:linClrLst>
    <dgm:effectClrLst/>
    <dgm:txLinClrLst/>
    <dgm:txFillClrLst/>
    <dgm:txEffectClrLst/>
  </dgm:styleLbl>
  <dgm:styleLbl name="b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bgAccFollowNode1">
    <dgm:fillClrLst meth="repeat">
      <a:schemeClr val="accent5">
        <a:alpha val="90000"/>
        <a:tint val="55000"/>
      </a:schemeClr>
    </dgm:fillClrLst>
    <dgm:linClrLst meth="repeat">
      <a:schemeClr val="lt1"/>
    </dgm:linClrLst>
    <dgm:effectClrLst/>
    <dgm:txLinClrLst/>
    <dgm:txFillClrLst meth="repeat">
      <a:schemeClr val="dk1"/>
    </dgm:txFillClrLst>
    <dgm:txEffectClrLst/>
  </dgm:styleLbl>
  <dgm:styleLbl name="bg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bgShp">
    <dgm:fillClrLst meth="repeat">
      <a:schemeClr val="accent5">
        <a:tint val="55000"/>
      </a:schemeClr>
    </dgm:fillClrLst>
    <dgm:linClrLst meth="repeat">
      <a:schemeClr val="dk1"/>
    </dgm:linClrLst>
    <dgm:effectClrLst/>
    <dgm:txLinClrLst/>
    <dgm:txFillClrLst meth="repeat">
      <a:schemeClr val="dk1"/>
    </dgm:txFillClrLst>
    <dgm:txEffectClrLst/>
  </dgm:styleLbl>
  <dgm:styleLbl name="b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conF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50000"/>
      </a:schemeClr>
    </dgm:linClrLst>
    <dgm:effectClrLst/>
    <dgm:txLinClrLst/>
    <dgm:txFillClrLst meth="repeat">
      <a:schemeClr val="dk1"/>
    </dgm:txFillClrLst>
    <dgm:txEffectClrLst/>
  </dgm:styleLbl>
  <dgm:styleLbl name="fgAccFollowNode1">
    <dgm:fillClrLst meth="repeat">
      <a:schemeClr val="accent5">
        <a:alpha val="90000"/>
        <a:tint val="55000"/>
      </a:schemeClr>
    </dgm:fillClrLst>
    <dgm:linClrLst meth="repeat">
      <a:schemeClr val="accent5">
        <a:alpha val="90000"/>
        <a:tint val="55000"/>
      </a:schemeClr>
    </dgm:linClrLst>
    <dgm:effectClrLst/>
    <dgm:txLinClrLst/>
    <dgm:txFillClrLst meth="repeat">
      <a:schemeClr val="dk1"/>
    </dgm:txFillClrLst>
    <dgm:txEffectClrLst/>
  </dgm:styleLbl>
  <dgm:styleLbl name="fg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fgShp">
    <dgm:fillClrLst meth="repeat">
      <a:schemeClr val="accent5">
        <a:tint val="55000"/>
      </a:schemeClr>
    </dgm:fillClrLst>
    <dgm:linClrLst meth="repeat">
      <a:schemeClr val="lt1"/>
    </dgm:linClrLst>
    <dgm:effectClrLst/>
    <dgm:txLinClrLst/>
    <dgm:txFillClrLst meth="repeat">
      <a:schemeClr val="dk1"/>
    </dgm:txFillClrLst>
    <dgm:txEffectClrLst/>
  </dgm:styleLbl>
  <dgm:styleLbl name="f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lnNode1">
    <dgm:fillClrLst meth="cycle">
      <a:schemeClr val="accent5">
        <a:shade val="50000"/>
      </a:schemeClr>
      <a:schemeClr val="accent5">
        <a:tint val="55000"/>
      </a:schemeClr>
    </dgm:fillClrLst>
    <dgm:linClrLst meth="repeat">
      <a:schemeClr val="lt1"/>
    </dgm:linClrLst>
    <dgm:effectClrLst/>
    <dgm:txLinClrLst/>
    <dgm:txFillClrLst/>
    <dgm:txEffectClrLst/>
  </dgm:styleLbl>
  <dgm:styleLbl name="node0">
    <dgm:fillClrLst meth="cycle">
      <a:schemeClr val="accent5">
        <a:shade val="60000"/>
      </a:schemeClr>
    </dgm:fillClrLst>
    <dgm:linClrLst meth="repeat">
      <a:schemeClr val="lt1"/>
    </dgm:linClrLst>
    <dgm:effectClrLst/>
    <dgm:txLinClrLst/>
    <dgm:txFillClrLst/>
    <dgm:txEffectClrLst/>
  </dgm:styleLbl>
  <dgm:styleLbl name="node1">
    <dgm:fillClrLst meth="cycle">
      <a:schemeClr val="accent5">
        <a:shade val="50000"/>
      </a:schemeClr>
      <a:schemeClr val="accent5">
        <a:tint val="55000"/>
      </a:schemeClr>
    </dgm:fillClrLst>
    <dgm:linClrLst meth="repeat">
      <a:schemeClr val="lt1"/>
    </dgm:linClrLst>
    <dgm:effectClrLst/>
    <dgm:txLinClrLst/>
    <dgm:txFillClrLst/>
    <dgm:txEffectClrLst/>
  </dgm:styleLbl>
  <dgm:styleLbl name="node2">
    <dgm:fillClrLst>
      <a:schemeClr val="accent5">
        <a:shade val="80000"/>
      </a:schemeClr>
    </dgm:fillClrLst>
    <dgm:linClrLst meth="repeat">
      <a:schemeClr val="lt1"/>
    </dgm:linClrLst>
    <dgm:effectClrLst/>
    <dgm:txLinClrLst/>
    <dgm:txFillClrLst/>
    <dgm:txEffectClrLst/>
  </dgm:styleLbl>
  <dgm:styleLbl name="node3">
    <dgm:fillClrLst>
      <a:schemeClr val="accent5">
        <a:tint val="99000"/>
      </a:schemeClr>
    </dgm:fillClrLst>
    <dgm:linClrLst meth="repeat">
      <a:schemeClr val="lt1"/>
    </dgm:linClrLst>
    <dgm:effectClrLst/>
    <dgm:txLinClrLst/>
    <dgm:txFillClrLst/>
    <dgm:txEffectClrLst/>
  </dgm:styleLbl>
  <dgm:styleLbl name="node4">
    <dgm:fillClrLst>
      <a:schemeClr val="accent5">
        <a:tint val="70000"/>
      </a:schemeClr>
    </dgm:fillClrLst>
    <dgm:linClrLst meth="repeat">
      <a:schemeClr val="lt1"/>
    </dgm:linClrLst>
    <dgm:effectClrLst/>
    <dgm:txLinClrLst/>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0000"/>
      </a:schemeClr>
    </dgm:fillClrLst>
    <dgm:linClrLst meth="repeat">
      <a:schemeClr val="accent5">
        <a:tint val="90000"/>
      </a:schemeClr>
    </dgm:linClrLst>
    <dgm:effectClrLst/>
    <dgm:txLinClrLst/>
    <dgm:txFillClrLst meth="repeat">
      <a:schemeClr val="tx1"/>
    </dgm:txFillClrLst>
    <dgm:txEffectClrLst/>
  </dgm:styleLbl>
  <dgm:styleLbl name="parChTrans1D3">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5">
        <a:tint val="50000"/>
      </a:schemeClr>
    </dgm:linClrLst>
    <dgm:effectClrLst/>
    <dgm:txLinClrLst/>
    <dgm:txFillClrLst meth="repeat">
      <a:schemeClr val="tx1"/>
    </dgm:txFillClrLst>
    <dgm:txEffectClrLst/>
  </dgm:styleLbl>
  <dgm:styleLbl name="parChTrans2D1">
    <dgm:fillClrLst meth="repeat">
      <a:schemeClr val="accent5">
        <a:tint val="60000"/>
      </a:schemeClr>
    </dgm:fillClrLst>
    <dgm:linClrLst meth="repeat">
      <a:schemeClr val="accent5">
        <a:shade val="80000"/>
      </a:schemeClr>
    </dgm:linClrLst>
    <dgm:effectClrLst/>
    <dgm:txLinClrLst/>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meth="repeat">
      <a:schemeClr val="tx1"/>
    </dgm:txFillClrLst>
    <dgm:txEffectClrLst/>
  </dgm:styleLbl>
  <dgm:styleLbl name="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5"/>
    </dgm:linClrLst>
    <dgm:effectClrLst/>
    <dgm:txLinClrLst/>
    <dgm:txFillClrLst meth="repeat">
      <a:schemeClr val="dk1"/>
    </dgm:txFillClrLst>
    <dgm:txEffectClrLst/>
  </dgm:styleLbl>
  <dgm:styleLbl name="trBgShp">
    <dgm:fillClrLst meth="repeat">
      <a:schemeClr val="accent5">
        <a:tint val="50000"/>
        <a:alpha val="55000"/>
      </a:schemeClr>
    </dgm:fillClrLst>
    <dgm:linClrLst meth="repeat">
      <a:schemeClr val="accent5"/>
    </dgm:linClrLst>
    <dgm:effectClrLst/>
    <dgm:txLinClrLst/>
    <dgm:txFillClrLst meth="repeat">
      <a:schemeClr val="lt1"/>
    </dgm:txFillClrLst>
    <dgm:txEffectClrLst/>
  </dgm:styleLbl>
  <dgm:styleLbl name="vennNode1">
    <dgm:fillClrLst meth="cycle">
      <a:schemeClr val="accent5">
        <a:shade val="80000"/>
        <a:alpha val="50000"/>
      </a:schemeClr>
      <a:schemeClr val="accent5">
        <a:tint val="50000"/>
        <a:alpha val="50000"/>
      </a:schemeClr>
    </dgm:fillClrLst>
    <dgm:linClrLst meth="repeat">
      <a:schemeClr val="lt1"/>
    </dgm:linClrLst>
    <dgm:effectClrLst/>
    <dgm:txLinClrLst/>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4_2#1">
  <dgm:title val=""/>
  <dgm:desc val=""/>
  <dgm:catLst>
    <dgm:cat type="accent4" pri="11200"/>
  </dgm:catLst>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4_4#1">
  <dgm:title val=""/>
  <dgm:desc val=""/>
  <dgm:catLst>
    <dgm:cat type="accent4" pri="11400"/>
  </dgm:catLst>
  <dgm:styleLbl name="alignAcc1">
    <dgm:fillClrLst meth="repeat">
      <a:schemeClr val="lt1">
        <a:alpha val="90000"/>
      </a:schemeClr>
    </dgm:fillClrLst>
    <dgm:linClrLst meth="cycle">
      <a:schemeClr val="accent4">
        <a:shade val="50000"/>
      </a:schemeClr>
      <a:schemeClr val="accent4">
        <a:tint val="55000"/>
      </a:schemeClr>
    </dgm:linClrLst>
    <dgm:effectClrLst/>
    <dgm:txLinClrLst/>
    <dgm:txFillClrLst meth="repeat">
      <a:schemeClr val="dk1"/>
    </dgm:txFillClrLst>
    <dgm:txEffectClrLst/>
  </dgm:styleLbl>
  <dgm:styleLbl name="alignAccFollowNode1">
    <dgm:fillClrLst meth="repeat">
      <a:schemeClr val="accent4">
        <a:alpha val="90000"/>
        <a:tint val="55000"/>
      </a:schemeClr>
    </dgm:fillClrLst>
    <dgm:linClrLst meth="repeat">
      <a:schemeClr val="accent4">
        <a:alpha val="90000"/>
        <a:tint val="55000"/>
      </a:schemeClr>
    </dgm:linClrLst>
    <dgm:effectClrLst/>
    <dgm:txLinClrLst/>
    <dgm:txFillClrLst meth="repeat">
      <a:schemeClr val="dk1"/>
    </dgm:txFillClrLst>
    <dgm:txEffectClrLst/>
  </dgm:styleLbl>
  <dgm:styleLbl name="alignImgPlace1">
    <dgm:fillClrLst>
      <a:schemeClr val="accent4">
        <a:tint val="50000"/>
      </a:schemeClr>
      <a:schemeClr val="accent4">
        <a:tint val="55000"/>
      </a:schemeClr>
    </dgm:fillClrLst>
    <dgm:linClrLst meth="repeat">
      <a:schemeClr val="lt1"/>
    </dgm:linClrLst>
    <dgm:effectClrLst/>
    <dgm:txLinClrLst/>
    <dgm:txFillClrLst meth="repeat">
      <a:schemeClr val="lt1"/>
    </dgm:txFillClrLst>
    <dgm:txEffectClrLst/>
  </dgm:styleLbl>
  <dgm:styleLbl name="alignNode1">
    <dgm:fillClrLst meth="cycle">
      <a:schemeClr val="accent4">
        <a:shade val="50000"/>
      </a:schemeClr>
      <a:schemeClr val="accent4">
        <a:tint val="55000"/>
      </a:schemeClr>
    </dgm:fillClrLst>
    <dgm:linClrLst meth="cycle">
      <a:schemeClr val="accent4">
        <a:shade val="50000"/>
      </a:schemeClr>
      <a:schemeClr val="accent4">
        <a:tint val="55000"/>
      </a:schemeClr>
    </dgm:linClrLst>
    <dgm:effectClrLst/>
    <dgm:txLinClrLst/>
    <dgm:txFillClrLst/>
    <dgm:txEffectClrLst/>
  </dgm:styleLbl>
  <dgm:styleLbl name="asst0">
    <dgm:fillClrLst meth="repeat">
      <a:schemeClr val="accent4">
        <a:shade val="80000"/>
      </a:schemeClr>
    </dgm:fillClrLst>
    <dgm:linClrLst meth="repeat">
      <a:schemeClr val="lt1"/>
    </dgm:linClrLst>
    <dgm:effectClrLst/>
    <dgm:txLinClrLst/>
    <dgm:txFillClrLst/>
    <dgm:txEffectClrLst/>
  </dgm:styleLbl>
  <dgm:styleLbl name="asst1">
    <dgm:fillClrLst meth="repeat">
      <a:schemeClr val="accent4">
        <a:shade val="80000"/>
      </a:schemeClr>
    </dgm:fillClrLst>
    <dgm:linClrLst meth="repeat">
      <a:schemeClr val="lt1"/>
    </dgm:linClrLst>
    <dgm:effectClrLst/>
    <dgm:txLinClrLst/>
    <dgm:txFillClrLst/>
    <dgm:txEffectClrLst/>
  </dgm:styleLbl>
  <dgm:styleLbl name="asst2">
    <dgm:fillClrLst>
      <a:schemeClr val="accent4">
        <a:tint val="90000"/>
      </a:schemeClr>
    </dgm:fillClrLst>
    <dgm:linClrLst meth="repeat">
      <a:schemeClr val="lt1"/>
    </dgm:linClrLst>
    <dgm:effectClrLst/>
    <dgm:txLinClrLst/>
    <dgm:txFillClrLst/>
    <dgm:txEffectClrLst/>
  </dgm:styleLbl>
  <dgm:styleLbl name="asst3">
    <dgm:fillClrLst>
      <a:schemeClr val="accent4">
        <a:tint val="70000"/>
      </a:schemeClr>
    </dgm:fillClrLst>
    <dgm:linClrLst meth="repeat">
      <a:schemeClr val="lt1"/>
    </dgm:linClrLst>
    <dgm:effectClrLst/>
    <dgm:txLinClrLst/>
    <dgm:txFillClrLst/>
    <dgm:txEffectClrLst/>
  </dgm:styleLbl>
  <dgm:styleLbl name="asst4">
    <dgm:fillClrLst>
      <a:schemeClr val="accent4">
        <a:tint val="50000"/>
      </a:schemeClr>
    </dgm:fillClrLst>
    <dgm:linClrLst meth="repeat">
      <a:schemeClr val="lt1"/>
    </dgm:linClrLst>
    <dgm:effectClrLst/>
    <dgm:txLinClrLst/>
    <dgm:txFillClrLst/>
    <dgm:txEffectClrLst/>
  </dgm:styleLbl>
  <dgm:styleLbl name="bgAcc1">
    <dgm:fillClrLst meth="repeat">
      <a:schemeClr val="lt1">
        <a:alpha val="90000"/>
      </a:schemeClr>
    </dgm:fillClrLst>
    <dgm:linClrLst meth="cycle">
      <a:schemeClr val="accent4">
        <a:shade val="50000"/>
      </a:schemeClr>
      <a:schemeClr val="accent4">
        <a:tint val="55000"/>
      </a:schemeClr>
    </dgm:linClrLst>
    <dgm:effectClrLst/>
    <dgm:txLinClrLst/>
    <dgm:txFillClrLst meth="repeat">
      <a:schemeClr val="dk1"/>
    </dgm:txFillClrLst>
    <dgm:txEffectClrLst/>
  </dgm:styleLbl>
  <dgm:styleLbl name="bgAccFollowNode1">
    <dgm:fillClrLst meth="repeat">
      <a:schemeClr val="accent4">
        <a:alpha val="90000"/>
        <a:tint val="55000"/>
      </a:schemeClr>
    </dgm:fillClrLst>
    <dgm:linClrLst meth="repeat">
      <a:schemeClr val="lt1"/>
    </dgm:linClrLst>
    <dgm:effectClrLst/>
    <dgm:txLinClrLst/>
    <dgm:txFillClrLst meth="repeat">
      <a:schemeClr val="dk1"/>
    </dgm:txFillClrLst>
    <dgm:txEffectClrLst/>
  </dgm:styleLbl>
  <dgm:styleLbl name="bgImgPlace1">
    <dgm:fillClrLst>
      <a:schemeClr val="accent4">
        <a:tint val="50000"/>
      </a:schemeClr>
      <a:schemeClr val="accent4">
        <a:tint val="55000"/>
      </a:schemeClr>
    </dgm:fillClrLst>
    <dgm:linClrLst meth="repeat">
      <a:schemeClr val="lt1"/>
    </dgm:linClrLst>
    <dgm:effectClrLst/>
    <dgm:txLinClrLst/>
    <dgm:txFillClrLst meth="repeat">
      <a:schemeClr val="lt1"/>
    </dgm:txFillClrLst>
    <dgm:txEffectClrLst/>
  </dgm:styleLbl>
  <dgm:styleLbl name="bgShp">
    <dgm:fillClrLst meth="repeat">
      <a:schemeClr val="accent4">
        <a:tint val="55000"/>
      </a:schemeClr>
    </dgm:fillClrLst>
    <dgm:linClrLst meth="repeat">
      <a:schemeClr val="dk1"/>
    </dgm:linClrLst>
    <dgm:effectClrLst/>
    <dgm:txLinClrLst/>
    <dgm:txFillClrLst meth="repeat">
      <a:schemeClr val="dk1"/>
    </dgm:txFillClrLst>
    <dgm:txEffectClrLst/>
  </dgm:styleLbl>
  <dgm:styleLbl name="bgSibTrans2D1">
    <dgm:fillClrLst meth="cycle">
      <a:schemeClr val="accent4">
        <a:shade val="90000"/>
      </a:schemeClr>
      <a:schemeClr val="accent4">
        <a:tint val="50000"/>
      </a:schemeClr>
    </dgm:fillClrLst>
    <dgm:linClrLst meth="cycle">
      <a:schemeClr val="accent4">
        <a:shade val="90000"/>
      </a:schemeClr>
      <a:schemeClr val="accent4">
        <a:tint val="50000"/>
      </a:schemeClr>
    </dgm:linClrLst>
    <dgm:effectClrLst/>
    <dgm:txLinClrLst/>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conFgAcc1">
    <dgm:fillClrLst meth="repeat">
      <a:schemeClr val="lt1">
        <a:alpha val="90000"/>
      </a:schemeClr>
    </dgm:fillClrLst>
    <dgm:linClrLst meth="cycle">
      <a:schemeClr val="accent4">
        <a:shade val="50000"/>
      </a:schemeClr>
      <a:schemeClr val="accent4">
        <a:tint val="55000"/>
      </a:schemeClr>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4">
        <a:shade val="80000"/>
      </a:schemeClr>
    </dgm:linClrLst>
    <dgm:effectClrLst/>
    <dgm:txLinClrLst/>
    <dgm:txFillClrLst meth="repeat">
      <a:schemeClr val="dk1"/>
    </dgm:txFillClrLst>
    <dgm:txEffectClrLst/>
  </dgm:styleLbl>
  <dgm:styleLbl name="fgAcc1">
    <dgm:fillClrLst meth="repeat">
      <a:schemeClr val="lt1">
        <a:alpha val="90000"/>
      </a:schemeClr>
    </dgm:fillClrLst>
    <dgm:linClrLst meth="cycle">
      <a:schemeClr val="accent4">
        <a:shade val="50000"/>
      </a:schemeClr>
      <a:schemeClr val="accent4">
        <a:tint val="55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a:tint val="50000"/>
      </a:schemeClr>
    </dgm:linClrLst>
    <dgm:effectClrLst/>
    <dgm:txLinClrLst/>
    <dgm:txFillClrLst meth="repeat">
      <a:schemeClr val="dk1"/>
    </dgm:txFillClrLst>
    <dgm:txEffectClrLst/>
  </dgm:styleLbl>
  <dgm:styleLbl name="fgAccFollowNode1">
    <dgm:fillClrLst meth="repeat">
      <a:schemeClr val="accent4">
        <a:alpha val="90000"/>
        <a:tint val="55000"/>
      </a:schemeClr>
    </dgm:fillClrLst>
    <dgm:linClrLst meth="repeat">
      <a:schemeClr val="accent4">
        <a:alpha val="90000"/>
        <a:tint val="55000"/>
      </a:schemeClr>
    </dgm:linClrLst>
    <dgm:effectClrLst/>
    <dgm:txLinClrLst/>
    <dgm:txFillClrLst meth="repeat">
      <a:schemeClr val="dk1"/>
    </dgm:txFillClrLst>
    <dgm:txEffectClrLst/>
  </dgm:styleLbl>
  <dgm:styleLbl name="fgImgPlace1">
    <dgm:fillClrLst>
      <a:schemeClr val="accent4">
        <a:tint val="50000"/>
      </a:schemeClr>
      <a:schemeClr val="accent4">
        <a:tint val="55000"/>
      </a:schemeClr>
    </dgm:fillClrLst>
    <dgm:linClrLst meth="repeat">
      <a:schemeClr val="lt1"/>
    </dgm:linClrLst>
    <dgm:effectClrLst/>
    <dgm:txLinClrLst/>
    <dgm:txFillClrLst meth="repeat">
      <a:schemeClr val="lt1"/>
    </dgm:txFillClrLst>
    <dgm:txEffectClrLst/>
  </dgm:styleLbl>
  <dgm:styleLbl name="fgShp">
    <dgm:fillClrLst meth="repeat">
      <a:schemeClr val="accent4">
        <a:tint val="55000"/>
      </a:schemeClr>
    </dgm:fillClrLst>
    <dgm:linClrLst meth="repeat">
      <a:schemeClr val="lt1"/>
    </dgm:linClrLst>
    <dgm:effectClrLst/>
    <dgm:txLinClrLst/>
    <dgm:txFillClrLst meth="repeat">
      <a:schemeClr val="dk1"/>
    </dgm:txFillClrLst>
    <dgm:txEffectClrLst/>
  </dgm:styleLbl>
  <dgm:styleLbl name="fgSibTrans2D1">
    <dgm:fillClrLst meth="cycle">
      <a:schemeClr val="accent4">
        <a:shade val="90000"/>
      </a:schemeClr>
      <a:schemeClr val="accent4">
        <a:tint val="50000"/>
      </a:schemeClr>
    </dgm:fillClrLst>
    <dgm:linClrLst meth="cycle">
      <a:schemeClr val="accent4">
        <a:shade val="90000"/>
      </a:schemeClr>
      <a:schemeClr val="accent4">
        <a:tint val="50000"/>
      </a:schemeClr>
    </dgm:linClrLst>
    <dgm:effectClrLst/>
    <dgm:txLinClrLst/>
    <dgm:txFillClrLst/>
    <dgm:txEffectClrLst/>
  </dgm:styleLbl>
  <dgm:styleLbl name="lnNode1">
    <dgm:fillClrLst meth="cycle">
      <a:schemeClr val="accent4">
        <a:shade val="50000"/>
      </a:schemeClr>
      <a:schemeClr val="accent4">
        <a:tint val="55000"/>
      </a:schemeClr>
    </dgm:fillClrLst>
    <dgm:linClrLst meth="repeat">
      <a:schemeClr val="lt1"/>
    </dgm:linClrLst>
    <dgm:effectClrLst/>
    <dgm:txLinClrLst/>
    <dgm:txFillClrLst/>
    <dgm:txEffectClrLst/>
  </dgm:styleLbl>
  <dgm:styleLbl name="node0">
    <dgm:fillClrLst meth="cycle">
      <a:schemeClr val="accent4">
        <a:shade val="60000"/>
      </a:schemeClr>
    </dgm:fillClrLst>
    <dgm:linClrLst meth="repeat">
      <a:schemeClr val="lt1"/>
    </dgm:linClrLst>
    <dgm:effectClrLst/>
    <dgm:txLinClrLst/>
    <dgm:txFillClrLst/>
    <dgm:txEffectClrLst/>
  </dgm:styleLbl>
  <dgm:styleLbl name="node1">
    <dgm:fillClrLst meth="cycle">
      <a:schemeClr val="accent4">
        <a:shade val="50000"/>
      </a:schemeClr>
      <a:schemeClr val="accent4">
        <a:tint val="55000"/>
      </a:schemeClr>
    </dgm:fillClrLst>
    <dgm:linClrLst meth="repeat">
      <a:schemeClr val="lt1"/>
    </dgm:linClrLst>
    <dgm:effectClrLst/>
    <dgm:txLinClrLst/>
    <dgm:txFillClrLst/>
    <dgm:txEffectClrLst/>
  </dgm:styleLbl>
  <dgm:styleLbl name="node2">
    <dgm:fillClrLst>
      <a:schemeClr val="accent4">
        <a:shade val="80000"/>
      </a:schemeClr>
    </dgm:fillClrLst>
    <dgm:linClrLst meth="repeat">
      <a:schemeClr val="lt1"/>
    </dgm:linClrLst>
    <dgm:effectClrLst/>
    <dgm:txLinClrLst/>
    <dgm:txFillClrLst/>
    <dgm:txEffectClrLst/>
  </dgm:styleLbl>
  <dgm:styleLbl name="node3">
    <dgm:fillClrLst>
      <a:schemeClr val="accent4">
        <a:tint val="99000"/>
      </a:schemeClr>
    </dgm:fillClrLst>
    <dgm:linClrLst meth="repeat">
      <a:schemeClr val="lt1"/>
    </dgm:linClrLst>
    <dgm:effectClrLst/>
    <dgm:txLinClrLst/>
    <dgm:txFillClrLst/>
    <dgm:txEffectClrLst/>
  </dgm:styleLbl>
  <dgm:styleLbl name="node4">
    <dgm:fillClrLst>
      <a:schemeClr val="accent4">
        <a:tint val="70000"/>
      </a:schemeClr>
    </dgm:fillClrLst>
    <dgm:linClrLst meth="repeat">
      <a:schemeClr val="lt1"/>
    </dgm:linClrLst>
    <dgm:effectClrLst/>
    <dgm:txLinClrLst/>
    <dgm:txFillClrLst/>
    <dgm:txEffectClrLst/>
  </dgm:styleLbl>
  <dgm:styleLbl name="parChTrans1D1">
    <dgm:fillClrLst meth="repeat">
      <a:schemeClr val="accent4">
        <a:shade val="80000"/>
      </a:schemeClr>
    </dgm:fillClrLst>
    <dgm:linClrLst meth="repeat">
      <a:schemeClr val="accent4">
        <a:shade val="80000"/>
      </a:schemeClr>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4">
        <a:tint val="90000"/>
      </a:schemeClr>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4">
        <a:tint val="70000"/>
      </a:schemeClr>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4">
        <a:tint val="50000"/>
      </a:schemeClr>
    </dgm:linClrLst>
    <dgm:effectClrLst/>
    <dgm:txLinClrLst/>
    <dgm:txFillClrLst meth="repeat">
      <a:schemeClr val="tx1"/>
    </dgm:txFillClrLst>
    <dgm:txEffectClrLst/>
  </dgm:styleLbl>
  <dgm:styleLbl name="parChTrans2D1">
    <dgm:fillClrLst meth="repeat">
      <a:schemeClr val="accent4">
        <a:tint val="60000"/>
      </a:schemeClr>
    </dgm:fillClrLst>
    <dgm:linClrLst meth="repeat">
      <a:schemeClr val="accent4">
        <a:shade val="80000"/>
      </a:schemeClr>
    </dgm:linClrLst>
    <dgm:effectClrLst/>
    <dgm:txLinClrLst/>
    <dgm:txFillClrLst/>
    <dgm:txEffectClrLst/>
  </dgm:styleLbl>
  <dgm:styleLbl name="parChTrans2D2">
    <dgm:fillClrLst meth="repeat">
      <a:schemeClr val="accent4">
        <a:tint val="90000"/>
      </a:schemeClr>
    </dgm:fillClrLst>
    <dgm:linClrLst meth="repeat">
      <a:schemeClr val="accent4">
        <a:tint val="90000"/>
      </a:schemeClr>
    </dgm:linClrLst>
    <dgm:effectClrLst/>
    <dgm:txLinClrLst/>
    <dgm:txFillClrLst/>
    <dgm:txEffectClrLst/>
  </dgm:styleLbl>
  <dgm:styleLbl name="parChTrans2D3">
    <dgm:fillClrLst meth="repeat">
      <a:schemeClr val="accent4">
        <a:tint val="70000"/>
      </a:schemeClr>
    </dgm:fillClrLst>
    <dgm:linClrLst meth="repeat">
      <a:schemeClr val="accent4">
        <a:tint val="70000"/>
      </a:schemeClr>
    </dgm:linClrLst>
    <dgm:effectClrLst/>
    <dgm:txLinClrLst/>
    <dgm:txFillClrLst/>
    <dgm:txEffectClrLst/>
  </dgm:styleLbl>
  <dgm:styleLbl name="parChTrans2D4">
    <dgm:fillClrLst meth="repeat">
      <a:schemeClr val="accent4">
        <a:tint val="50000"/>
      </a:schemeClr>
    </dgm:fillClrLst>
    <dgm:linClrLst meth="repeat">
      <a:schemeClr val="accent4">
        <a:tint val="50000"/>
      </a:schemeClr>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cycle">
      <a:schemeClr val="accent4">
        <a:shade val="90000"/>
      </a:schemeClr>
      <a:schemeClr val="accent4">
        <a:tint val="50000"/>
      </a:schemeClr>
    </dgm:fillClrLst>
    <dgm:linClrLst meth="cycle">
      <a:schemeClr val="accent4">
        <a:shade val="90000"/>
      </a:schemeClr>
      <a:schemeClr val="accent4">
        <a:tint val="50000"/>
      </a:schemeClr>
    </dgm:linClrLst>
    <dgm:effectClrLst/>
    <dgm:txLinClrLst/>
    <dgm:txFillClrLst meth="repeat">
      <a:schemeClr val="tx1"/>
    </dgm:txFillClrLst>
    <dgm:txEffectClrLst/>
  </dgm:styleLbl>
  <dgm:styleLbl name="sibTrans2D1">
    <dgm:fillClrLst meth="cycle">
      <a:schemeClr val="accent4">
        <a:shade val="90000"/>
      </a:schemeClr>
      <a:schemeClr val="accent4">
        <a:tint val="50000"/>
      </a:schemeClr>
    </dgm:fillClrLst>
    <dgm:linClrLst meth="cycle">
      <a:schemeClr val="accent4">
        <a:shade val="90000"/>
      </a:schemeClr>
      <a:schemeClr val="accent4">
        <a:tint val="50000"/>
      </a:schemeClr>
    </dgm:linClrLst>
    <dgm:effectClrLst/>
    <dgm:txLinClrLst/>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cycle">
      <a:schemeClr val="accent4">
        <a:shade val="50000"/>
      </a:schemeClr>
      <a:schemeClr val="accent4">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4"/>
    </dgm:linClrLst>
    <dgm:effectClrLst/>
    <dgm:txLinClrLst/>
    <dgm:txFillClrLst meth="repeat">
      <a:schemeClr val="dk1"/>
    </dgm:txFillClrLst>
    <dgm:txEffectClrLst/>
  </dgm:styleLbl>
  <dgm:styleLbl name="trBgShp">
    <dgm:fillClrLst meth="repeat">
      <a:schemeClr val="accent4">
        <a:tint val="50000"/>
        <a:alpha val="55000"/>
      </a:schemeClr>
    </dgm:fillClrLst>
    <dgm:linClrLst meth="repeat">
      <a:schemeClr val="accent4"/>
    </dgm:linClrLst>
    <dgm:effectClrLst/>
    <dgm:txLinClrLst/>
    <dgm:txFillClrLst meth="repeat">
      <a:schemeClr val="lt1"/>
    </dgm:txFillClrLst>
    <dgm:txEffectClrLst/>
  </dgm:styleLbl>
  <dgm:styleLbl name="vennNode1">
    <dgm:fillClrLst meth="cycle">
      <a:schemeClr val="accent4">
        <a:shade val="80000"/>
        <a:alpha val="50000"/>
      </a:schemeClr>
      <a:schemeClr val="accent4">
        <a:tint val="50000"/>
        <a:alpha val="50000"/>
      </a:schemeClr>
    </dgm:fillClrLst>
    <dgm:linClrLst meth="repeat">
      <a:schemeClr val="lt1"/>
    </dgm:linClrLst>
    <dgm:effectClrLst/>
    <dgm:txLinClrLst/>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5_1#1">
  <dgm:title val=""/>
  <dgm:desc val=""/>
  <dgm:catLst>
    <dgm:cat type="accent5" pri="11100"/>
  </dgm:catLst>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2_1#1">
  <dgm:title val=""/>
  <dgm:desc val=""/>
  <dgm:catLst>
    <dgm:cat type="accent2" pri="11100"/>
  </dgm:catLst>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4#1">
  <dgm:title val=""/>
  <dgm:desc val=""/>
  <dgm:catLst>
    <dgm:cat type="colorful" pri="10400"/>
  </dgm:catLst>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BC90C785-6FC6-46FC-B86F-04F69E7274E8}" type="doc">
      <dgm:prSet loTypeId="urn:microsoft.com/office/officeart/2005/8/layout/hierarchy1#1" loCatId="hierarchy" qsTypeId="urn:microsoft.com/office/officeart/2005/8/quickstyle/simple1#1" qsCatId="simple" csTypeId="urn:microsoft.com/office/officeart/2005/8/colors/accent1_2#1" csCatId="accent1" phldr="1"/>
      <dgm:spPr/>
      <dgm:t>
        <a:bodyPr/>
        <a:lstStyle/>
        <a:p>
          <a:endParaRPr lang="en-US"/>
        </a:p>
      </dgm:t>
    </dgm:pt>
    <dgm:pt modelId="{A8358C58-27AE-4F68-ABF1-0C6D53685AA8}">
      <dgm:prSet/>
      <dgm:spPr/>
      <dgm:t>
        <a:bodyPr/>
        <a:lstStyle/>
        <a:p>
          <a:r>
            <a:rPr lang="en-US" b="0" i="0"/>
            <a:t>1) </a:t>
          </a:r>
          <a:r>
            <a:rPr lang="en-US"/>
            <a:t>Sanger sequencing</a:t>
          </a:r>
        </a:p>
      </dgm:t>
    </dgm:pt>
    <dgm:pt modelId="{A5A23324-A00F-4B97-B778-FD3BBB30E875}" type="parTrans" cxnId="{EE4838E0-8A5D-428F-AAF5-2423C6D697F1}">
      <dgm:prSet/>
      <dgm:spPr/>
      <dgm:t>
        <a:bodyPr/>
        <a:lstStyle/>
        <a:p>
          <a:endParaRPr lang="en-US"/>
        </a:p>
      </dgm:t>
    </dgm:pt>
    <dgm:pt modelId="{5E815DBC-6D5B-45D9-9EF1-9651FD380A4C}" type="sibTrans" cxnId="{EE4838E0-8A5D-428F-AAF5-2423C6D697F1}">
      <dgm:prSet/>
      <dgm:spPr/>
      <dgm:t>
        <a:bodyPr/>
        <a:lstStyle/>
        <a:p>
          <a:endParaRPr lang="en-US"/>
        </a:p>
      </dgm:t>
    </dgm:pt>
    <dgm:pt modelId="{DA678C62-7229-4A51-A4F1-851AB36AA79A}">
      <dgm:prSet/>
      <dgm:spPr/>
      <dgm:t>
        <a:bodyPr/>
        <a:lstStyle/>
        <a:p>
          <a:r>
            <a:rPr lang="en-US"/>
            <a:t>2) </a:t>
          </a:r>
          <a:r>
            <a:rPr lang="en-US" b="0" i="0"/>
            <a:t>5’ SMART Race PCR (vector and adapter)</a:t>
          </a:r>
          <a:endParaRPr lang="en-US"/>
        </a:p>
      </dgm:t>
    </dgm:pt>
    <dgm:pt modelId="{F968764B-876C-4325-9E1D-9563ABCA6588}" type="parTrans" cxnId="{6CB96300-F1B1-4998-AA80-F7EA8B343E5E}">
      <dgm:prSet/>
      <dgm:spPr/>
      <dgm:t>
        <a:bodyPr/>
        <a:lstStyle/>
        <a:p>
          <a:endParaRPr lang="en-US"/>
        </a:p>
      </dgm:t>
    </dgm:pt>
    <dgm:pt modelId="{CA9DDFCB-6203-4405-9743-425BDE66E337}" type="sibTrans" cxnId="{6CB96300-F1B1-4998-AA80-F7EA8B343E5E}">
      <dgm:prSet/>
      <dgm:spPr/>
      <dgm:t>
        <a:bodyPr/>
        <a:lstStyle/>
        <a:p>
          <a:endParaRPr lang="en-US"/>
        </a:p>
      </dgm:t>
    </dgm:pt>
    <dgm:pt modelId="{A80999F0-20DA-46A4-8939-D0D23249D24A}">
      <dgm:prSet/>
      <dgm:spPr/>
      <dgm:t>
        <a:bodyPr/>
        <a:lstStyle/>
        <a:p>
          <a:r>
            <a:rPr lang="en-US" b="0" i="0" dirty="0"/>
            <a:t>3) Multiplex PCR  (bias-controlled approach from Adaptive Biotechnologies)</a:t>
          </a:r>
          <a:endParaRPr lang="en-US" dirty="0"/>
        </a:p>
      </dgm:t>
    </dgm:pt>
    <dgm:pt modelId="{03E1F045-145D-4B1A-A20B-12783B600737}" type="parTrans" cxnId="{BF91EB5C-CAD6-4FF1-A1C5-273C2DB11315}">
      <dgm:prSet/>
      <dgm:spPr/>
      <dgm:t>
        <a:bodyPr/>
        <a:lstStyle/>
        <a:p>
          <a:endParaRPr lang="en-US"/>
        </a:p>
      </dgm:t>
    </dgm:pt>
    <dgm:pt modelId="{351AD0AE-12E5-4E44-A22E-9278F4AAA79B}" type="sibTrans" cxnId="{BF91EB5C-CAD6-4FF1-A1C5-273C2DB11315}">
      <dgm:prSet/>
      <dgm:spPr/>
      <dgm:t>
        <a:bodyPr/>
        <a:lstStyle/>
        <a:p>
          <a:endParaRPr lang="en-US"/>
        </a:p>
      </dgm:t>
    </dgm:pt>
    <dgm:pt modelId="{575BAF7C-9646-47FC-8A27-B05EB2640EE9}" type="pres">
      <dgm:prSet presAssocID="{BC90C785-6FC6-46FC-B86F-04F69E7274E8}" presName="hierChild1" presStyleCnt="0">
        <dgm:presLayoutVars>
          <dgm:chPref val="1"/>
          <dgm:dir/>
          <dgm:animOne val="branch"/>
          <dgm:animLvl val="lvl"/>
          <dgm:resizeHandles/>
        </dgm:presLayoutVars>
      </dgm:prSet>
      <dgm:spPr/>
    </dgm:pt>
    <dgm:pt modelId="{8963D15C-6583-4239-8DB9-35F19E6AB8AE}" type="pres">
      <dgm:prSet presAssocID="{A8358C58-27AE-4F68-ABF1-0C6D53685AA8}" presName="hierRoot1" presStyleCnt="0"/>
      <dgm:spPr/>
    </dgm:pt>
    <dgm:pt modelId="{29FA98EB-A69F-4A04-BB77-27F48BDE6D90}" type="pres">
      <dgm:prSet presAssocID="{A8358C58-27AE-4F68-ABF1-0C6D53685AA8}" presName="composite" presStyleCnt="0"/>
      <dgm:spPr/>
    </dgm:pt>
    <dgm:pt modelId="{51933570-E6F9-4D3A-8FC2-D17E5AC9FC43}" type="pres">
      <dgm:prSet presAssocID="{A8358C58-27AE-4F68-ABF1-0C6D53685AA8}" presName="background" presStyleLbl="node0" presStyleIdx="0" presStyleCnt="3"/>
      <dgm:spPr/>
    </dgm:pt>
    <dgm:pt modelId="{8DE8D80D-2642-4305-84F6-C2DC0F900F6F}" type="pres">
      <dgm:prSet presAssocID="{A8358C58-27AE-4F68-ABF1-0C6D53685AA8}" presName="text" presStyleLbl="fgAcc0" presStyleIdx="0" presStyleCnt="3">
        <dgm:presLayoutVars>
          <dgm:chPref val="3"/>
        </dgm:presLayoutVars>
      </dgm:prSet>
      <dgm:spPr/>
    </dgm:pt>
    <dgm:pt modelId="{EAD8A405-B44E-4767-8CEB-E17DF71C5689}" type="pres">
      <dgm:prSet presAssocID="{A8358C58-27AE-4F68-ABF1-0C6D53685AA8}" presName="hierChild2" presStyleCnt="0"/>
      <dgm:spPr/>
    </dgm:pt>
    <dgm:pt modelId="{1F2E818C-01C1-4C94-BB6E-4AB98B08B3F8}" type="pres">
      <dgm:prSet presAssocID="{DA678C62-7229-4A51-A4F1-851AB36AA79A}" presName="hierRoot1" presStyleCnt="0"/>
      <dgm:spPr/>
    </dgm:pt>
    <dgm:pt modelId="{39EB570C-029C-4133-B284-EBDAE54BE8B3}" type="pres">
      <dgm:prSet presAssocID="{DA678C62-7229-4A51-A4F1-851AB36AA79A}" presName="composite" presStyleCnt="0"/>
      <dgm:spPr/>
    </dgm:pt>
    <dgm:pt modelId="{22BC03EF-82C2-4F09-8EE9-BF345E49FE2A}" type="pres">
      <dgm:prSet presAssocID="{DA678C62-7229-4A51-A4F1-851AB36AA79A}" presName="background" presStyleLbl="node0" presStyleIdx="1" presStyleCnt="3"/>
      <dgm:spPr/>
    </dgm:pt>
    <dgm:pt modelId="{6F4E2B58-C312-4790-91D6-DC6D5CBBEB67}" type="pres">
      <dgm:prSet presAssocID="{DA678C62-7229-4A51-A4F1-851AB36AA79A}" presName="text" presStyleLbl="fgAcc0" presStyleIdx="1" presStyleCnt="3">
        <dgm:presLayoutVars>
          <dgm:chPref val="3"/>
        </dgm:presLayoutVars>
      </dgm:prSet>
      <dgm:spPr/>
    </dgm:pt>
    <dgm:pt modelId="{777F4BAF-2977-424A-A0CA-F78B94520985}" type="pres">
      <dgm:prSet presAssocID="{DA678C62-7229-4A51-A4F1-851AB36AA79A}" presName="hierChild2" presStyleCnt="0"/>
      <dgm:spPr/>
    </dgm:pt>
    <dgm:pt modelId="{06EB3E4B-0901-4929-B19D-4DE149D44C8A}" type="pres">
      <dgm:prSet presAssocID="{A80999F0-20DA-46A4-8939-D0D23249D24A}" presName="hierRoot1" presStyleCnt="0"/>
      <dgm:spPr/>
    </dgm:pt>
    <dgm:pt modelId="{1B3116CD-AD91-4369-87CD-31B63B2ADBDF}" type="pres">
      <dgm:prSet presAssocID="{A80999F0-20DA-46A4-8939-D0D23249D24A}" presName="composite" presStyleCnt="0"/>
      <dgm:spPr/>
    </dgm:pt>
    <dgm:pt modelId="{59EFB615-6157-4897-A253-1942A2F2A565}" type="pres">
      <dgm:prSet presAssocID="{A80999F0-20DA-46A4-8939-D0D23249D24A}" presName="background" presStyleLbl="node0" presStyleIdx="2" presStyleCnt="3"/>
      <dgm:spPr/>
    </dgm:pt>
    <dgm:pt modelId="{8AEF73F5-AAD4-427E-8CD7-E0866EB4F6A1}" type="pres">
      <dgm:prSet presAssocID="{A80999F0-20DA-46A4-8939-D0D23249D24A}" presName="text" presStyleLbl="fgAcc0" presStyleIdx="2" presStyleCnt="3">
        <dgm:presLayoutVars>
          <dgm:chPref val="3"/>
        </dgm:presLayoutVars>
      </dgm:prSet>
      <dgm:spPr/>
    </dgm:pt>
    <dgm:pt modelId="{15514B4A-872B-4F98-A74B-FEAFC644EB85}" type="pres">
      <dgm:prSet presAssocID="{A80999F0-20DA-46A4-8939-D0D23249D24A}" presName="hierChild2" presStyleCnt="0"/>
      <dgm:spPr/>
    </dgm:pt>
  </dgm:ptLst>
  <dgm:cxnLst>
    <dgm:cxn modelId="{6CB96300-F1B1-4998-AA80-F7EA8B343E5E}" srcId="{BC90C785-6FC6-46FC-B86F-04F69E7274E8}" destId="{DA678C62-7229-4A51-A4F1-851AB36AA79A}" srcOrd="1" destOrd="0" parTransId="{F968764B-876C-4325-9E1D-9563ABCA6588}" sibTransId="{CA9DDFCB-6203-4405-9743-425BDE66E337}"/>
    <dgm:cxn modelId="{3DA9A217-590C-44A2-8A3D-7C1909D42371}" type="presOf" srcId="{A8358C58-27AE-4F68-ABF1-0C6D53685AA8}" destId="{8DE8D80D-2642-4305-84F6-C2DC0F900F6F}" srcOrd="0" destOrd="0" presId="urn:microsoft.com/office/officeart/2005/8/layout/hierarchy1#1"/>
    <dgm:cxn modelId="{F827C81B-CBDF-4040-81B8-C05BEB03E244}" type="presOf" srcId="{DA678C62-7229-4A51-A4F1-851AB36AA79A}" destId="{6F4E2B58-C312-4790-91D6-DC6D5CBBEB67}" srcOrd="0" destOrd="0" presId="urn:microsoft.com/office/officeart/2005/8/layout/hierarchy1#1"/>
    <dgm:cxn modelId="{BF91EB5C-CAD6-4FF1-A1C5-273C2DB11315}" srcId="{BC90C785-6FC6-46FC-B86F-04F69E7274E8}" destId="{A80999F0-20DA-46A4-8939-D0D23249D24A}" srcOrd="2" destOrd="0" parTransId="{03E1F045-145D-4B1A-A20B-12783B600737}" sibTransId="{351AD0AE-12E5-4E44-A22E-9278F4AAA79B}"/>
    <dgm:cxn modelId="{51A69A97-5A8A-49D8-BF92-84B876614D87}" type="presOf" srcId="{A80999F0-20DA-46A4-8939-D0D23249D24A}" destId="{8AEF73F5-AAD4-427E-8CD7-E0866EB4F6A1}" srcOrd="0" destOrd="0" presId="urn:microsoft.com/office/officeart/2005/8/layout/hierarchy1#1"/>
    <dgm:cxn modelId="{29FC26D8-D93E-4397-8329-7991AE30E32B}" type="presOf" srcId="{BC90C785-6FC6-46FC-B86F-04F69E7274E8}" destId="{575BAF7C-9646-47FC-8A27-B05EB2640EE9}" srcOrd="0" destOrd="0" presId="urn:microsoft.com/office/officeart/2005/8/layout/hierarchy1#1"/>
    <dgm:cxn modelId="{EE4838E0-8A5D-428F-AAF5-2423C6D697F1}" srcId="{BC90C785-6FC6-46FC-B86F-04F69E7274E8}" destId="{A8358C58-27AE-4F68-ABF1-0C6D53685AA8}" srcOrd="0" destOrd="0" parTransId="{A5A23324-A00F-4B97-B778-FD3BBB30E875}" sibTransId="{5E815DBC-6D5B-45D9-9EF1-9651FD380A4C}"/>
    <dgm:cxn modelId="{A5BC5AA9-9DB6-4AC6-B4D8-B61D7B4098FA}" type="presParOf" srcId="{575BAF7C-9646-47FC-8A27-B05EB2640EE9}" destId="{8963D15C-6583-4239-8DB9-35F19E6AB8AE}" srcOrd="0" destOrd="0" presId="urn:microsoft.com/office/officeart/2005/8/layout/hierarchy1#1"/>
    <dgm:cxn modelId="{C5854B0E-D22D-4258-A3D5-FA3E78825B2F}" type="presParOf" srcId="{8963D15C-6583-4239-8DB9-35F19E6AB8AE}" destId="{29FA98EB-A69F-4A04-BB77-27F48BDE6D90}" srcOrd="0" destOrd="0" presId="urn:microsoft.com/office/officeart/2005/8/layout/hierarchy1#1"/>
    <dgm:cxn modelId="{BE17A399-DD8E-4A5C-BFCA-AB52873BC23D}" type="presParOf" srcId="{29FA98EB-A69F-4A04-BB77-27F48BDE6D90}" destId="{51933570-E6F9-4D3A-8FC2-D17E5AC9FC43}" srcOrd="0" destOrd="0" presId="urn:microsoft.com/office/officeart/2005/8/layout/hierarchy1#1"/>
    <dgm:cxn modelId="{D8AE2C8A-409C-4A47-A145-AEE1AFACF189}" type="presParOf" srcId="{29FA98EB-A69F-4A04-BB77-27F48BDE6D90}" destId="{8DE8D80D-2642-4305-84F6-C2DC0F900F6F}" srcOrd="1" destOrd="0" presId="urn:microsoft.com/office/officeart/2005/8/layout/hierarchy1#1"/>
    <dgm:cxn modelId="{CB20C757-1FEA-4E1B-9638-FA8D20D43109}" type="presParOf" srcId="{8963D15C-6583-4239-8DB9-35F19E6AB8AE}" destId="{EAD8A405-B44E-4767-8CEB-E17DF71C5689}" srcOrd="1" destOrd="0" presId="urn:microsoft.com/office/officeart/2005/8/layout/hierarchy1#1"/>
    <dgm:cxn modelId="{80119DD7-9EFC-4B84-8FCC-9CEB977E0852}" type="presParOf" srcId="{575BAF7C-9646-47FC-8A27-B05EB2640EE9}" destId="{1F2E818C-01C1-4C94-BB6E-4AB98B08B3F8}" srcOrd="1" destOrd="0" presId="urn:microsoft.com/office/officeart/2005/8/layout/hierarchy1#1"/>
    <dgm:cxn modelId="{AC7E4531-5C56-4C93-AF98-D110FFE60E22}" type="presParOf" srcId="{1F2E818C-01C1-4C94-BB6E-4AB98B08B3F8}" destId="{39EB570C-029C-4133-B284-EBDAE54BE8B3}" srcOrd="0" destOrd="0" presId="urn:microsoft.com/office/officeart/2005/8/layout/hierarchy1#1"/>
    <dgm:cxn modelId="{AEBF985D-6698-4E32-BD45-9D19BBE8C961}" type="presParOf" srcId="{39EB570C-029C-4133-B284-EBDAE54BE8B3}" destId="{22BC03EF-82C2-4F09-8EE9-BF345E49FE2A}" srcOrd="0" destOrd="0" presId="urn:microsoft.com/office/officeart/2005/8/layout/hierarchy1#1"/>
    <dgm:cxn modelId="{4601439F-FFE2-4D6B-939C-36B7F0CF7682}" type="presParOf" srcId="{39EB570C-029C-4133-B284-EBDAE54BE8B3}" destId="{6F4E2B58-C312-4790-91D6-DC6D5CBBEB67}" srcOrd="1" destOrd="0" presId="urn:microsoft.com/office/officeart/2005/8/layout/hierarchy1#1"/>
    <dgm:cxn modelId="{82C6880B-85CC-4D11-93A3-F6BD8919875B}" type="presParOf" srcId="{1F2E818C-01C1-4C94-BB6E-4AB98B08B3F8}" destId="{777F4BAF-2977-424A-A0CA-F78B94520985}" srcOrd="1" destOrd="0" presId="urn:microsoft.com/office/officeart/2005/8/layout/hierarchy1#1"/>
    <dgm:cxn modelId="{1707005D-C54F-4B55-B6F5-6607FA325F03}" type="presParOf" srcId="{575BAF7C-9646-47FC-8A27-B05EB2640EE9}" destId="{06EB3E4B-0901-4929-B19D-4DE149D44C8A}" srcOrd="2" destOrd="0" presId="urn:microsoft.com/office/officeart/2005/8/layout/hierarchy1#1"/>
    <dgm:cxn modelId="{21896336-9FD6-4CE9-B39F-755D9D9E61DC}" type="presParOf" srcId="{06EB3E4B-0901-4929-B19D-4DE149D44C8A}" destId="{1B3116CD-AD91-4369-87CD-31B63B2ADBDF}" srcOrd="0" destOrd="0" presId="urn:microsoft.com/office/officeart/2005/8/layout/hierarchy1#1"/>
    <dgm:cxn modelId="{27F90EAA-AD8D-460E-B90F-7537476FF47E}" type="presParOf" srcId="{1B3116CD-AD91-4369-87CD-31B63B2ADBDF}" destId="{59EFB615-6157-4897-A253-1942A2F2A565}" srcOrd="0" destOrd="0" presId="urn:microsoft.com/office/officeart/2005/8/layout/hierarchy1#1"/>
    <dgm:cxn modelId="{5DF1F8EA-0CC3-4E65-BB60-52A513885C1A}" type="presParOf" srcId="{1B3116CD-AD91-4369-87CD-31B63B2ADBDF}" destId="{8AEF73F5-AAD4-427E-8CD7-E0866EB4F6A1}" srcOrd="1" destOrd="0" presId="urn:microsoft.com/office/officeart/2005/8/layout/hierarchy1#1"/>
    <dgm:cxn modelId="{E446094B-2217-473D-BF82-D9B4F83F30A8}" type="presParOf" srcId="{06EB3E4B-0901-4929-B19D-4DE149D44C8A}" destId="{15514B4A-872B-4F98-A74B-FEAFC644EB85}" srcOrd="1" destOrd="0" presId="urn:microsoft.com/office/officeart/2005/8/layout/hierarchy1#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3D502A8-CD1A-4125-B561-8A588C17703F}" type="doc">
      <dgm:prSet loTypeId="urn:microsoft.com/office/officeart/2008/layout/LinedList" loCatId="list" qsTypeId="urn:microsoft.com/office/officeart/2005/8/quickstyle/simple4#1" qsCatId="simple" csTypeId="urn:microsoft.com/office/officeart/2005/8/colors/accent5_4#1" csCatId="accent5"/>
      <dgm:spPr/>
      <dgm:t>
        <a:bodyPr/>
        <a:lstStyle/>
        <a:p>
          <a:endParaRPr lang="en-US"/>
        </a:p>
      </dgm:t>
    </dgm:pt>
    <dgm:pt modelId="{7529D287-4840-4332-A6A3-E1F177CB274A}">
      <dgm:prSet/>
      <dgm:spPr/>
      <dgm:t>
        <a:bodyPr/>
        <a:lstStyle/>
        <a:p>
          <a:r>
            <a:rPr lang="en-US"/>
            <a:t>Immunoglobulin and T cell receptor genes are technically challenging sequencing targets.</a:t>
          </a:r>
        </a:p>
      </dgm:t>
    </dgm:pt>
    <dgm:pt modelId="{48D351DA-EEA7-479D-839C-700C173207C3}" type="parTrans" cxnId="{FB220F17-07E0-4F48-8CDD-20D0D71017CA}">
      <dgm:prSet/>
      <dgm:spPr/>
      <dgm:t>
        <a:bodyPr/>
        <a:lstStyle/>
        <a:p>
          <a:endParaRPr lang="en-US"/>
        </a:p>
      </dgm:t>
    </dgm:pt>
    <dgm:pt modelId="{87E6889F-C643-4FD9-A94A-3D9F68C3776A}" type="sibTrans" cxnId="{FB220F17-07E0-4F48-8CDD-20D0D71017CA}">
      <dgm:prSet/>
      <dgm:spPr/>
      <dgm:t>
        <a:bodyPr/>
        <a:lstStyle/>
        <a:p>
          <a:endParaRPr lang="en-US"/>
        </a:p>
      </dgm:t>
    </dgm:pt>
    <dgm:pt modelId="{EF68A4C6-9FA8-4171-9A26-FE8EA96C6A34}">
      <dgm:prSet/>
      <dgm:spPr/>
      <dgm:t>
        <a:bodyPr/>
        <a:lstStyle/>
        <a:p>
          <a:r>
            <a:rPr lang="en-US"/>
            <a:t>Various methods can be used for antigen receptor repertoire sequencing.</a:t>
          </a:r>
        </a:p>
      </dgm:t>
    </dgm:pt>
    <dgm:pt modelId="{D1CCBB21-4BC5-4DB3-8796-AE90153F1529}" type="parTrans" cxnId="{9AB96BA2-DF57-4B96-86A9-46C13C09CE26}">
      <dgm:prSet/>
      <dgm:spPr/>
      <dgm:t>
        <a:bodyPr/>
        <a:lstStyle/>
        <a:p>
          <a:endParaRPr lang="en-US"/>
        </a:p>
      </dgm:t>
    </dgm:pt>
    <dgm:pt modelId="{3E3D9837-BCD9-4499-A5D6-BE99A30CD36C}" type="sibTrans" cxnId="{9AB96BA2-DF57-4B96-86A9-46C13C09CE26}">
      <dgm:prSet/>
      <dgm:spPr/>
      <dgm:t>
        <a:bodyPr/>
        <a:lstStyle/>
        <a:p>
          <a:endParaRPr lang="en-US"/>
        </a:p>
      </dgm:t>
    </dgm:pt>
    <dgm:pt modelId="{C9D83EC6-07A3-44B3-9CE7-733E4138836F}">
      <dgm:prSet/>
      <dgm:spPr/>
      <dgm:t>
        <a:bodyPr/>
        <a:lstStyle/>
        <a:p>
          <a:r>
            <a:rPr lang="en-US"/>
            <a:t>High throughput repertoire sequencing has applications in basic and clinical immunology.</a:t>
          </a:r>
        </a:p>
      </dgm:t>
    </dgm:pt>
    <dgm:pt modelId="{1D2D8562-D45F-4226-90BE-184AE901631A}" type="parTrans" cxnId="{F7F42A7D-8030-46CC-BDE2-A55C7DEA00C2}">
      <dgm:prSet/>
      <dgm:spPr/>
      <dgm:t>
        <a:bodyPr/>
        <a:lstStyle/>
        <a:p>
          <a:endParaRPr lang="en-US"/>
        </a:p>
      </dgm:t>
    </dgm:pt>
    <dgm:pt modelId="{EB7BEDC3-BA7D-4DBD-8246-9F54878EBE08}" type="sibTrans" cxnId="{F7F42A7D-8030-46CC-BDE2-A55C7DEA00C2}">
      <dgm:prSet/>
      <dgm:spPr/>
      <dgm:t>
        <a:bodyPr/>
        <a:lstStyle/>
        <a:p>
          <a:endParaRPr lang="en-US"/>
        </a:p>
      </dgm:t>
    </dgm:pt>
    <dgm:pt modelId="{A48A245B-1822-4B52-930B-3202F1D8E10B}" type="pres">
      <dgm:prSet presAssocID="{F3D502A8-CD1A-4125-B561-8A588C17703F}" presName="vert0" presStyleCnt="0">
        <dgm:presLayoutVars>
          <dgm:dir/>
          <dgm:animOne val="branch"/>
          <dgm:animLvl val="lvl"/>
        </dgm:presLayoutVars>
      </dgm:prSet>
      <dgm:spPr/>
    </dgm:pt>
    <dgm:pt modelId="{51A54028-F73E-4D50-B2B0-A9F225A9D401}" type="pres">
      <dgm:prSet presAssocID="{7529D287-4840-4332-A6A3-E1F177CB274A}" presName="thickLine" presStyleLbl="alignNode1" presStyleIdx="0" presStyleCnt="3"/>
      <dgm:spPr/>
    </dgm:pt>
    <dgm:pt modelId="{C54FA630-3FD5-4412-AE51-E34111BCECE8}" type="pres">
      <dgm:prSet presAssocID="{7529D287-4840-4332-A6A3-E1F177CB274A}" presName="horz1" presStyleCnt="0"/>
      <dgm:spPr/>
    </dgm:pt>
    <dgm:pt modelId="{5F87E21D-638C-4DB3-93A9-F96DDC46D405}" type="pres">
      <dgm:prSet presAssocID="{7529D287-4840-4332-A6A3-E1F177CB274A}" presName="tx1" presStyleLbl="revTx" presStyleIdx="0" presStyleCnt="3"/>
      <dgm:spPr/>
    </dgm:pt>
    <dgm:pt modelId="{C1A67EAB-9AD0-4BDB-AA15-CD7D90505811}" type="pres">
      <dgm:prSet presAssocID="{7529D287-4840-4332-A6A3-E1F177CB274A}" presName="vert1" presStyleCnt="0"/>
      <dgm:spPr/>
    </dgm:pt>
    <dgm:pt modelId="{CD1E7BEF-CC0F-4B51-B9C6-1A911DF4E453}" type="pres">
      <dgm:prSet presAssocID="{EF68A4C6-9FA8-4171-9A26-FE8EA96C6A34}" presName="thickLine" presStyleLbl="alignNode1" presStyleIdx="1" presStyleCnt="3"/>
      <dgm:spPr/>
    </dgm:pt>
    <dgm:pt modelId="{6DD38153-C388-474B-86F3-7B42A48BC967}" type="pres">
      <dgm:prSet presAssocID="{EF68A4C6-9FA8-4171-9A26-FE8EA96C6A34}" presName="horz1" presStyleCnt="0"/>
      <dgm:spPr/>
    </dgm:pt>
    <dgm:pt modelId="{96581936-1C8C-48BA-A31F-E6450AF0FB2C}" type="pres">
      <dgm:prSet presAssocID="{EF68A4C6-9FA8-4171-9A26-FE8EA96C6A34}" presName="tx1" presStyleLbl="revTx" presStyleIdx="1" presStyleCnt="3"/>
      <dgm:spPr/>
    </dgm:pt>
    <dgm:pt modelId="{ACB5E8F4-AF0D-425F-95EE-2A5551EF8C0D}" type="pres">
      <dgm:prSet presAssocID="{EF68A4C6-9FA8-4171-9A26-FE8EA96C6A34}" presName="vert1" presStyleCnt="0"/>
      <dgm:spPr/>
    </dgm:pt>
    <dgm:pt modelId="{647FC052-89DA-4240-B45C-B41267AAC499}" type="pres">
      <dgm:prSet presAssocID="{C9D83EC6-07A3-44B3-9CE7-733E4138836F}" presName="thickLine" presStyleLbl="alignNode1" presStyleIdx="2" presStyleCnt="3"/>
      <dgm:spPr/>
    </dgm:pt>
    <dgm:pt modelId="{F00681C1-6019-4D03-A9E1-532B0CDB243C}" type="pres">
      <dgm:prSet presAssocID="{C9D83EC6-07A3-44B3-9CE7-733E4138836F}" presName="horz1" presStyleCnt="0"/>
      <dgm:spPr/>
    </dgm:pt>
    <dgm:pt modelId="{3E3CBF48-FAD8-4696-A77D-710C25CD7F19}" type="pres">
      <dgm:prSet presAssocID="{C9D83EC6-07A3-44B3-9CE7-733E4138836F}" presName="tx1" presStyleLbl="revTx" presStyleIdx="2" presStyleCnt="3"/>
      <dgm:spPr/>
    </dgm:pt>
    <dgm:pt modelId="{39BCB1F5-7469-4820-9745-145734D37C6C}" type="pres">
      <dgm:prSet presAssocID="{C9D83EC6-07A3-44B3-9CE7-733E4138836F}" presName="vert1" presStyleCnt="0"/>
      <dgm:spPr/>
    </dgm:pt>
  </dgm:ptLst>
  <dgm:cxnLst>
    <dgm:cxn modelId="{FB220F17-07E0-4F48-8CDD-20D0D71017CA}" srcId="{F3D502A8-CD1A-4125-B561-8A588C17703F}" destId="{7529D287-4840-4332-A6A3-E1F177CB274A}" srcOrd="0" destOrd="0" parTransId="{48D351DA-EEA7-479D-839C-700C173207C3}" sibTransId="{87E6889F-C643-4FD9-A94A-3D9F68C3776A}"/>
    <dgm:cxn modelId="{5CE24F25-4FB1-4840-BE26-0A59E72F7274}" type="presOf" srcId="{F3D502A8-CD1A-4125-B561-8A588C17703F}" destId="{A48A245B-1822-4B52-930B-3202F1D8E10B}" srcOrd="0" destOrd="0" presId="urn:microsoft.com/office/officeart/2008/layout/LinedList"/>
    <dgm:cxn modelId="{4C968A31-D0F9-4004-B44B-A69C0100ACCA}" type="presOf" srcId="{EF68A4C6-9FA8-4171-9A26-FE8EA96C6A34}" destId="{96581936-1C8C-48BA-A31F-E6450AF0FB2C}" srcOrd="0" destOrd="0" presId="urn:microsoft.com/office/officeart/2008/layout/LinedList"/>
    <dgm:cxn modelId="{785DB33F-226F-4D52-98AE-AAADD93ADD71}" type="presOf" srcId="{7529D287-4840-4332-A6A3-E1F177CB274A}" destId="{5F87E21D-638C-4DB3-93A9-F96DDC46D405}" srcOrd="0" destOrd="0" presId="urn:microsoft.com/office/officeart/2008/layout/LinedList"/>
    <dgm:cxn modelId="{F7F42A7D-8030-46CC-BDE2-A55C7DEA00C2}" srcId="{F3D502A8-CD1A-4125-B561-8A588C17703F}" destId="{C9D83EC6-07A3-44B3-9CE7-733E4138836F}" srcOrd="2" destOrd="0" parTransId="{1D2D8562-D45F-4226-90BE-184AE901631A}" sibTransId="{EB7BEDC3-BA7D-4DBD-8246-9F54878EBE08}"/>
    <dgm:cxn modelId="{9AB96BA2-DF57-4B96-86A9-46C13C09CE26}" srcId="{F3D502A8-CD1A-4125-B561-8A588C17703F}" destId="{EF68A4C6-9FA8-4171-9A26-FE8EA96C6A34}" srcOrd="1" destOrd="0" parTransId="{D1CCBB21-4BC5-4DB3-8796-AE90153F1529}" sibTransId="{3E3D9837-BCD9-4499-A5D6-BE99A30CD36C}"/>
    <dgm:cxn modelId="{356194F2-4582-43C6-8DA9-B75F7E04226C}" type="presOf" srcId="{C9D83EC6-07A3-44B3-9CE7-733E4138836F}" destId="{3E3CBF48-FAD8-4696-A77D-710C25CD7F19}" srcOrd="0" destOrd="0" presId="urn:microsoft.com/office/officeart/2008/layout/LinedList"/>
    <dgm:cxn modelId="{108BF084-4068-4F98-A3C9-AA2FF6887ABF}" type="presParOf" srcId="{A48A245B-1822-4B52-930B-3202F1D8E10B}" destId="{51A54028-F73E-4D50-B2B0-A9F225A9D401}" srcOrd="0" destOrd="0" presId="urn:microsoft.com/office/officeart/2008/layout/LinedList"/>
    <dgm:cxn modelId="{197A421D-8DC6-4FC1-9813-842E8FB52A65}" type="presParOf" srcId="{A48A245B-1822-4B52-930B-3202F1D8E10B}" destId="{C54FA630-3FD5-4412-AE51-E34111BCECE8}" srcOrd="1" destOrd="0" presId="urn:microsoft.com/office/officeart/2008/layout/LinedList"/>
    <dgm:cxn modelId="{73D87051-4501-4D1A-9FB4-2E20475D0E37}" type="presParOf" srcId="{C54FA630-3FD5-4412-AE51-E34111BCECE8}" destId="{5F87E21D-638C-4DB3-93A9-F96DDC46D405}" srcOrd="0" destOrd="0" presId="urn:microsoft.com/office/officeart/2008/layout/LinedList"/>
    <dgm:cxn modelId="{41FB1213-5F32-466C-9116-95761AD7C92B}" type="presParOf" srcId="{C54FA630-3FD5-4412-AE51-E34111BCECE8}" destId="{C1A67EAB-9AD0-4BDB-AA15-CD7D90505811}" srcOrd="1" destOrd="0" presId="urn:microsoft.com/office/officeart/2008/layout/LinedList"/>
    <dgm:cxn modelId="{CFE60E87-EFBA-4D95-9AED-C6A871B54887}" type="presParOf" srcId="{A48A245B-1822-4B52-930B-3202F1D8E10B}" destId="{CD1E7BEF-CC0F-4B51-B9C6-1A911DF4E453}" srcOrd="2" destOrd="0" presId="urn:microsoft.com/office/officeart/2008/layout/LinedList"/>
    <dgm:cxn modelId="{5B91D44F-5BF3-4B3E-933D-055CBD798534}" type="presParOf" srcId="{A48A245B-1822-4B52-930B-3202F1D8E10B}" destId="{6DD38153-C388-474B-86F3-7B42A48BC967}" srcOrd="3" destOrd="0" presId="urn:microsoft.com/office/officeart/2008/layout/LinedList"/>
    <dgm:cxn modelId="{D9195564-11C5-4CAA-B835-E0E5C96D0EF3}" type="presParOf" srcId="{6DD38153-C388-474B-86F3-7B42A48BC967}" destId="{96581936-1C8C-48BA-A31F-E6450AF0FB2C}" srcOrd="0" destOrd="0" presId="urn:microsoft.com/office/officeart/2008/layout/LinedList"/>
    <dgm:cxn modelId="{BBAE3506-EE50-47A3-85D0-9682A1AFD099}" type="presParOf" srcId="{6DD38153-C388-474B-86F3-7B42A48BC967}" destId="{ACB5E8F4-AF0D-425F-95EE-2A5551EF8C0D}" srcOrd="1" destOrd="0" presId="urn:microsoft.com/office/officeart/2008/layout/LinedList"/>
    <dgm:cxn modelId="{85957A4E-5B3F-4E6B-8593-FB8118E11011}" type="presParOf" srcId="{A48A245B-1822-4B52-930B-3202F1D8E10B}" destId="{647FC052-89DA-4240-B45C-B41267AAC499}" srcOrd="4" destOrd="0" presId="urn:microsoft.com/office/officeart/2008/layout/LinedList"/>
    <dgm:cxn modelId="{A0705E83-B94A-455B-A250-C12D3E9C88E8}" type="presParOf" srcId="{A48A245B-1822-4B52-930B-3202F1D8E10B}" destId="{F00681C1-6019-4D03-A9E1-532B0CDB243C}" srcOrd="5" destOrd="0" presId="urn:microsoft.com/office/officeart/2008/layout/LinedList"/>
    <dgm:cxn modelId="{80E7EEE6-00C5-44B8-816C-9B039B915F19}" type="presParOf" srcId="{F00681C1-6019-4D03-A9E1-532B0CDB243C}" destId="{3E3CBF48-FAD8-4696-A77D-710C25CD7F19}" srcOrd="0" destOrd="0" presId="urn:microsoft.com/office/officeart/2008/layout/LinedList"/>
    <dgm:cxn modelId="{61DEF4DE-BF91-4D59-99A9-A79F0BF6C488}" type="presParOf" srcId="{F00681C1-6019-4D03-A9E1-532B0CDB243C}" destId="{39BCB1F5-7469-4820-9745-145734D37C6C}"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3DDB7A2-089E-4BBA-8DE4-57159C4EF22C}" type="doc">
      <dgm:prSet loTypeId="urn:microsoft.com/office/officeart/2008/layout/LinedList" loCatId="list" qsTypeId="urn:microsoft.com/office/officeart/2005/8/quickstyle/simple1#2" qsCatId="simple" csTypeId="urn:microsoft.com/office/officeart/2005/8/colors/accent4_2#1" csCatId="accent4" phldr="1"/>
      <dgm:spPr/>
      <dgm:t>
        <a:bodyPr/>
        <a:lstStyle/>
        <a:p>
          <a:endParaRPr lang="en-US"/>
        </a:p>
      </dgm:t>
    </dgm:pt>
    <dgm:pt modelId="{D8C847B5-AFFA-470F-B4B4-12A01996C744}">
      <dgm:prSet/>
      <dgm:spPr/>
      <dgm:t>
        <a:bodyPr/>
        <a:lstStyle/>
        <a:p>
          <a:r>
            <a:rPr lang="en-US"/>
            <a:t>Immune Repertoire sequencing can be applied to a variety of diseases including cancer, infectious diseases, autoimmunity, and aging.</a:t>
          </a:r>
        </a:p>
      </dgm:t>
    </dgm:pt>
    <dgm:pt modelId="{F32EB3BC-5B6A-470E-8829-1255CC87CAB9}" type="parTrans" cxnId="{C357C301-4C07-4F8F-8055-70C848A60B30}">
      <dgm:prSet/>
      <dgm:spPr/>
      <dgm:t>
        <a:bodyPr/>
        <a:lstStyle/>
        <a:p>
          <a:endParaRPr lang="en-US"/>
        </a:p>
      </dgm:t>
    </dgm:pt>
    <dgm:pt modelId="{1000C34F-0ACC-43A7-91E4-E9B07869D1BB}" type="sibTrans" cxnId="{C357C301-4C07-4F8F-8055-70C848A60B30}">
      <dgm:prSet/>
      <dgm:spPr/>
      <dgm:t>
        <a:bodyPr/>
        <a:lstStyle/>
        <a:p>
          <a:endParaRPr lang="en-US"/>
        </a:p>
      </dgm:t>
    </dgm:pt>
    <dgm:pt modelId="{C585A18E-90CC-49C9-AB3C-C10105B37209}">
      <dgm:prSet/>
      <dgm:spPr/>
      <dgm:t>
        <a:bodyPr/>
        <a:lstStyle/>
        <a:p>
          <a:r>
            <a:rPr lang="en-US" dirty="0"/>
            <a:t>Samples can be collected from various experimental sources including PBMCs, whole cell lysate and cerebrospinal fluid (</a:t>
          </a:r>
          <a:r>
            <a:rPr lang="en-US" dirty="0" err="1"/>
            <a:t>csf</a:t>
          </a:r>
          <a:r>
            <a:rPr lang="en-US" dirty="0"/>
            <a:t>).  </a:t>
          </a:r>
        </a:p>
      </dgm:t>
    </dgm:pt>
    <dgm:pt modelId="{EF25C51E-53B7-4E8D-BD7B-1D3CC02C9CDA}" type="parTrans" cxnId="{35D3A1BC-FD47-4AAB-B113-93AEA0B0CD4B}">
      <dgm:prSet/>
      <dgm:spPr/>
      <dgm:t>
        <a:bodyPr/>
        <a:lstStyle/>
        <a:p>
          <a:endParaRPr lang="en-US"/>
        </a:p>
      </dgm:t>
    </dgm:pt>
    <dgm:pt modelId="{BF002A0A-80EE-4746-99C1-805251402A83}" type="sibTrans" cxnId="{35D3A1BC-FD47-4AAB-B113-93AEA0B0CD4B}">
      <dgm:prSet/>
      <dgm:spPr/>
      <dgm:t>
        <a:bodyPr/>
        <a:lstStyle/>
        <a:p>
          <a:endParaRPr lang="en-US"/>
        </a:p>
      </dgm:t>
    </dgm:pt>
    <dgm:pt modelId="{F2A0365F-A5F3-4E6F-9160-4E5DA7BB5C27}">
      <dgm:prSet/>
      <dgm:spPr/>
      <dgm:t>
        <a:bodyPr/>
        <a:lstStyle/>
        <a:p>
          <a:r>
            <a:rPr lang="en-US" dirty="0" err="1"/>
            <a:t>VDJServer</a:t>
          </a:r>
          <a:r>
            <a:rPr lang="en-US" dirty="0"/>
            <a:t> provides a complete analysis ecosystem to support analysis of datasets derived from any of the immune sequencing approaches and platforms.  </a:t>
          </a:r>
        </a:p>
      </dgm:t>
    </dgm:pt>
    <dgm:pt modelId="{8C8CBA84-ABE2-4474-B8BD-D11989B6930C}" type="parTrans" cxnId="{35F65CBB-37FF-4DD3-A846-F0D14645F9D4}">
      <dgm:prSet/>
      <dgm:spPr/>
      <dgm:t>
        <a:bodyPr/>
        <a:lstStyle/>
        <a:p>
          <a:endParaRPr lang="en-US"/>
        </a:p>
      </dgm:t>
    </dgm:pt>
    <dgm:pt modelId="{127717B4-7234-48E1-BC4A-C699705ECB7B}" type="sibTrans" cxnId="{35F65CBB-37FF-4DD3-A846-F0D14645F9D4}">
      <dgm:prSet/>
      <dgm:spPr/>
      <dgm:t>
        <a:bodyPr/>
        <a:lstStyle/>
        <a:p>
          <a:endParaRPr lang="en-US"/>
        </a:p>
      </dgm:t>
    </dgm:pt>
    <dgm:pt modelId="{043A358C-C2C0-4228-AE16-1DA35B066BF3}" type="pres">
      <dgm:prSet presAssocID="{D3DDB7A2-089E-4BBA-8DE4-57159C4EF22C}" presName="vert0" presStyleCnt="0">
        <dgm:presLayoutVars>
          <dgm:dir/>
          <dgm:animOne val="branch"/>
          <dgm:animLvl val="lvl"/>
        </dgm:presLayoutVars>
      </dgm:prSet>
      <dgm:spPr/>
    </dgm:pt>
    <dgm:pt modelId="{3256E5A7-232D-4F19-A850-ACA77398E571}" type="pres">
      <dgm:prSet presAssocID="{D8C847B5-AFFA-470F-B4B4-12A01996C744}" presName="thickLine" presStyleLbl="alignNode1" presStyleIdx="0" presStyleCnt="3"/>
      <dgm:spPr/>
    </dgm:pt>
    <dgm:pt modelId="{8A5D3D5E-66EC-4F24-BEE9-4CE76A181532}" type="pres">
      <dgm:prSet presAssocID="{D8C847B5-AFFA-470F-B4B4-12A01996C744}" presName="horz1" presStyleCnt="0"/>
      <dgm:spPr/>
    </dgm:pt>
    <dgm:pt modelId="{E80D464F-25DB-4237-8603-ADC47857B1C3}" type="pres">
      <dgm:prSet presAssocID="{D8C847B5-AFFA-470F-B4B4-12A01996C744}" presName="tx1" presStyleLbl="revTx" presStyleIdx="0" presStyleCnt="3"/>
      <dgm:spPr/>
    </dgm:pt>
    <dgm:pt modelId="{F0A48014-4191-4BA2-BA8C-0D8D90609655}" type="pres">
      <dgm:prSet presAssocID="{D8C847B5-AFFA-470F-B4B4-12A01996C744}" presName="vert1" presStyleCnt="0"/>
      <dgm:spPr/>
    </dgm:pt>
    <dgm:pt modelId="{6C351449-B5F1-4483-8A06-FCE8705DA72D}" type="pres">
      <dgm:prSet presAssocID="{C585A18E-90CC-49C9-AB3C-C10105B37209}" presName="thickLine" presStyleLbl="alignNode1" presStyleIdx="1" presStyleCnt="3"/>
      <dgm:spPr/>
    </dgm:pt>
    <dgm:pt modelId="{3508F704-A9F0-4A1B-A115-FB1173C50AD7}" type="pres">
      <dgm:prSet presAssocID="{C585A18E-90CC-49C9-AB3C-C10105B37209}" presName="horz1" presStyleCnt="0"/>
      <dgm:spPr/>
    </dgm:pt>
    <dgm:pt modelId="{66541B61-8BD0-423F-BF36-1C54F19F20AD}" type="pres">
      <dgm:prSet presAssocID="{C585A18E-90CC-49C9-AB3C-C10105B37209}" presName="tx1" presStyleLbl="revTx" presStyleIdx="1" presStyleCnt="3"/>
      <dgm:spPr/>
    </dgm:pt>
    <dgm:pt modelId="{C02A1469-1F9C-46E0-9D75-2CBCFD0988F2}" type="pres">
      <dgm:prSet presAssocID="{C585A18E-90CC-49C9-AB3C-C10105B37209}" presName="vert1" presStyleCnt="0"/>
      <dgm:spPr/>
    </dgm:pt>
    <dgm:pt modelId="{2C1F0BD9-97D6-48D5-A242-CD1D4E8D2C23}" type="pres">
      <dgm:prSet presAssocID="{F2A0365F-A5F3-4E6F-9160-4E5DA7BB5C27}" presName="thickLine" presStyleLbl="alignNode1" presStyleIdx="2" presStyleCnt="3"/>
      <dgm:spPr/>
    </dgm:pt>
    <dgm:pt modelId="{80C45DF5-4068-4D2D-A3E4-C4784B4C987D}" type="pres">
      <dgm:prSet presAssocID="{F2A0365F-A5F3-4E6F-9160-4E5DA7BB5C27}" presName="horz1" presStyleCnt="0"/>
      <dgm:spPr/>
    </dgm:pt>
    <dgm:pt modelId="{7D64AB0F-CBBA-46FC-B087-A32CFD1399AD}" type="pres">
      <dgm:prSet presAssocID="{F2A0365F-A5F3-4E6F-9160-4E5DA7BB5C27}" presName="tx1" presStyleLbl="revTx" presStyleIdx="2" presStyleCnt="3"/>
      <dgm:spPr/>
    </dgm:pt>
    <dgm:pt modelId="{9956E0B1-52C7-4D99-9915-5723064EA866}" type="pres">
      <dgm:prSet presAssocID="{F2A0365F-A5F3-4E6F-9160-4E5DA7BB5C27}" presName="vert1" presStyleCnt="0"/>
      <dgm:spPr/>
    </dgm:pt>
  </dgm:ptLst>
  <dgm:cxnLst>
    <dgm:cxn modelId="{C357C301-4C07-4F8F-8055-70C848A60B30}" srcId="{D3DDB7A2-089E-4BBA-8DE4-57159C4EF22C}" destId="{D8C847B5-AFFA-470F-B4B4-12A01996C744}" srcOrd="0" destOrd="0" parTransId="{F32EB3BC-5B6A-470E-8829-1255CC87CAB9}" sibTransId="{1000C34F-0ACC-43A7-91E4-E9B07869D1BB}"/>
    <dgm:cxn modelId="{FAD3583C-FD1B-475C-9BD6-FF567B1100CD}" type="presOf" srcId="{D3DDB7A2-089E-4BBA-8DE4-57159C4EF22C}" destId="{043A358C-C2C0-4228-AE16-1DA35B066BF3}" srcOrd="0" destOrd="0" presId="urn:microsoft.com/office/officeart/2008/layout/LinedList"/>
    <dgm:cxn modelId="{D93F3C56-5A50-4E99-9102-3F059762A633}" type="presOf" srcId="{F2A0365F-A5F3-4E6F-9160-4E5DA7BB5C27}" destId="{7D64AB0F-CBBA-46FC-B087-A32CFD1399AD}" srcOrd="0" destOrd="0" presId="urn:microsoft.com/office/officeart/2008/layout/LinedList"/>
    <dgm:cxn modelId="{E2D19AA0-EC79-4890-88F2-2F076AA0FC15}" type="presOf" srcId="{D8C847B5-AFFA-470F-B4B4-12A01996C744}" destId="{E80D464F-25DB-4237-8603-ADC47857B1C3}" srcOrd="0" destOrd="0" presId="urn:microsoft.com/office/officeart/2008/layout/LinedList"/>
    <dgm:cxn modelId="{35F65CBB-37FF-4DD3-A846-F0D14645F9D4}" srcId="{D3DDB7A2-089E-4BBA-8DE4-57159C4EF22C}" destId="{F2A0365F-A5F3-4E6F-9160-4E5DA7BB5C27}" srcOrd="2" destOrd="0" parTransId="{8C8CBA84-ABE2-4474-B8BD-D11989B6930C}" sibTransId="{127717B4-7234-48E1-BC4A-C699705ECB7B}"/>
    <dgm:cxn modelId="{35D3A1BC-FD47-4AAB-B113-93AEA0B0CD4B}" srcId="{D3DDB7A2-089E-4BBA-8DE4-57159C4EF22C}" destId="{C585A18E-90CC-49C9-AB3C-C10105B37209}" srcOrd="1" destOrd="0" parTransId="{EF25C51E-53B7-4E8D-BD7B-1D3CC02C9CDA}" sibTransId="{BF002A0A-80EE-4746-99C1-805251402A83}"/>
    <dgm:cxn modelId="{844178DD-8577-4D91-9FD7-45246A91DEE3}" type="presOf" srcId="{C585A18E-90CC-49C9-AB3C-C10105B37209}" destId="{66541B61-8BD0-423F-BF36-1C54F19F20AD}" srcOrd="0" destOrd="0" presId="urn:microsoft.com/office/officeart/2008/layout/LinedList"/>
    <dgm:cxn modelId="{C766D02B-3B1C-4781-8779-B51C9CAA8FE9}" type="presParOf" srcId="{043A358C-C2C0-4228-AE16-1DA35B066BF3}" destId="{3256E5A7-232D-4F19-A850-ACA77398E571}" srcOrd="0" destOrd="0" presId="urn:microsoft.com/office/officeart/2008/layout/LinedList"/>
    <dgm:cxn modelId="{074497D2-2518-4701-B1F8-B20CBA7906B0}" type="presParOf" srcId="{043A358C-C2C0-4228-AE16-1DA35B066BF3}" destId="{8A5D3D5E-66EC-4F24-BEE9-4CE76A181532}" srcOrd="1" destOrd="0" presId="urn:microsoft.com/office/officeart/2008/layout/LinedList"/>
    <dgm:cxn modelId="{FBBBA57A-0C53-4E60-B47D-76354B8EFF57}" type="presParOf" srcId="{8A5D3D5E-66EC-4F24-BEE9-4CE76A181532}" destId="{E80D464F-25DB-4237-8603-ADC47857B1C3}" srcOrd="0" destOrd="0" presId="urn:microsoft.com/office/officeart/2008/layout/LinedList"/>
    <dgm:cxn modelId="{68644C53-FFC6-4844-9A96-7599482DAB2E}" type="presParOf" srcId="{8A5D3D5E-66EC-4F24-BEE9-4CE76A181532}" destId="{F0A48014-4191-4BA2-BA8C-0D8D90609655}" srcOrd="1" destOrd="0" presId="urn:microsoft.com/office/officeart/2008/layout/LinedList"/>
    <dgm:cxn modelId="{E56DCB54-5770-4FE2-B8E1-0E12DBD7F5AC}" type="presParOf" srcId="{043A358C-C2C0-4228-AE16-1DA35B066BF3}" destId="{6C351449-B5F1-4483-8A06-FCE8705DA72D}" srcOrd="2" destOrd="0" presId="urn:microsoft.com/office/officeart/2008/layout/LinedList"/>
    <dgm:cxn modelId="{E6E08A7E-5056-431F-89AF-B5342BBE77E5}" type="presParOf" srcId="{043A358C-C2C0-4228-AE16-1DA35B066BF3}" destId="{3508F704-A9F0-4A1B-A115-FB1173C50AD7}" srcOrd="3" destOrd="0" presId="urn:microsoft.com/office/officeart/2008/layout/LinedList"/>
    <dgm:cxn modelId="{2B878856-BB7B-49B9-8898-F21E12AD7FFB}" type="presParOf" srcId="{3508F704-A9F0-4A1B-A115-FB1173C50AD7}" destId="{66541B61-8BD0-423F-BF36-1C54F19F20AD}" srcOrd="0" destOrd="0" presId="urn:microsoft.com/office/officeart/2008/layout/LinedList"/>
    <dgm:cxn modelId="{041FEA5B-A32D-4AFF-9727-3B32A17237C2}" type="presParOf" srcId="{3508F704-A9F0-4A1B-A115-FB1173C50AD7}" destId="{C02A1469-1F9C-46E0-9D75-2CBCFD0988F2}" srcOrd="1" destOrd="0" presId="urn:microsoft.com/office/officeart/2008/layout/LinedList"/>
    <dgm:cxn modelId="{7A1CE5F7-E218-480E-B4F2-3898C115BDE8}" type="presParOf" srcId="{043A358C-C2C0-4228-AE16-1DA35B066BF3}" destId="{2C1F0BD9-97D6-48D5-A242-CD1D4E8D2C23}" srcOrd="4" destOrd="0" presId="urn:microsoft.com/office/officeart/2008/layout/LinedList"/>
    <dgm:cxn modelId="{694C2EC6-D713-4321-B886-1D7D771542C3}" type="presParOf" srcId="{043A358C-C2C0-4228-AE16-1DA35B066BF3}" destId="{80C45DF5-4068-4D2D-A3E4-C4784B4C987D}" srcOrd="5" destOrd="0" presId="urn:microsoft.com/office/officeart/2008/layout/LinedList"/>
    <dgm:cxn modelId="{352E9B59-CFFB-4895-BFE1-9E41B4E16B11}" type="presParOf" srcId="{80C45DF5-4068-4D2D-A3E4-C4784B4C987D}" destId="{7D64AB0F-CBBA-46FC-B087-A32CFD1399AD}" srcOrd="0" destOrd="0" presId="urn:microsoft.com/office/officeart/2008/layout/LinedList"/>
    <dgm:cxn modelId="{882130E1-A4D4-4E82-8132-A4D5834759B4}" type="presParOf" srcId="{80C45DF5-4068-4D2D-A3E4-C4784B4C987D}" destId="{9956E0B1-52C7-4D99-9915-5723064EA866}"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CDA803A-B26F-4D3D-9928-E450FE641D21}" type="doc">
      <dgm:prSet loTypeId="urn:microsoft.com/office/officeart/2016/7/layout/LinearArrowProcessNumbered" loCatId="process" qsTypeId="urn:microsoft.com/office/officeart/2005/8/quickstyle/simple5#1" qsCatId="simple" csTypeId="urn:microsoft.com/office/officeart/2005/8/colors/accent4_4#1" csCatId="accent4" phldr="1"/>
      <dgm:spPr/>
      <dgm:t>
        <a:bodyPr/>
        <a:lstStyle/>
        <a:p>
          <a:endParaRPr lang="en-US"/>
        </a:p>
      </dgm:t>
    </dgm:pt>
    <dgm:pt modelId="{0E0D2667-CCE7-4AE7-B877-8AFB5B758D4A}">
      <dgm:prSet/>
      <dgm:spPr/>
      <dgm:t>
        <a:bodyPr/>
        <a:lstStyle/>
        <a:p>
          <a:r>
            <a:rPr lang="en-US" b="0" i="0"/>
            <a:t>Step 1: Identify you read level data file type</a:t>
          </a:r>
          <a:endParaRPr lang="en-US"/>
        </a:p>
      </dgm:t>
    </dgm:pt>
    <dgm:pt modelId="{79EF177F-6382-4357-BFD4-92C889CCB63B}" type="parTrans" cxnId="{2B95BCC3-222E-478F-BCF8-3BE279029DE5}">
      <dgm:prSet/>
      <dgm:spPr/>
      <dgm:t>
        <a:bodyPr/>
        <a:lstStyle/>
        <a:p>
          <a:endParaRPr lang="en-US"/>
        </a:p>
      </dgm:t>
    </dgm:pt>
    <dgm:pt modelId="{D43D9731-A83D-4ECE-B2C9-0DE9430DF9F1}" type="sibTrans" cxnId="{2B95BCC3-222E-478F-BCF8-3BE279029DE5}">
      <dgm:prSet phldrT="1" phldr="0"/>
      <dgm:spPr/>
      <dgm:t>
        <a:bodyPr/>
        <a:lstStyle/>
        <a:p>
          <a:r>
            <a:rPr lang="en-US"/>
            <a:t>1</a:t>
          </a:r>
        </a:p>
      </dgm:t>
    </dgm:pt>
    <dgm:pt modelId="{A1EB34C6-1B39-49DF-9626-D324A635B48C}">
      <dgm:prSet/>
      <dgm:spPr/>
      <dgm:t>
        <a:bodyPr/>
        <a:lstStyle/>
        <a:p>
          <a:r>
            <a:rPr lang="en-US" b="0" i="0" dirty="0"/>
            <a:t>Step 2: pre-processing (if required based upon read level data file); otherwise skip to step 3</a:t>
          </a:r>
          <a:endParaRPr lang="en-US" dirty="0"/>
        </a:p>
      </dgm:t>
    </dgm:pt>
    <dgm:pt modelId="{A0461340-2FAD-4D59-8382-93868D4AAB83}" type="parTrans" cxnId="{97410D78-21C5-4978-8CA9-3B52AF174C6B}">
      <dgm:prSet/>
      <dgm:spPr/>
      <dgm:t>
        <a:bodyPr/>
        <a:lstStyle/>
        <a:p>
          <a:endParaRPr lang="en-US"/>
        </a:p>
      </dgm:t>
    </dgm:pt>
    <dgm:pt modelId="{0AA18EA7-E1A4-4D92-BB67-D3633967C8FE}" type="sibTrans" cxnId="{97410D78-21C5-4978-8CA9-3B52AF174C6B}">
      <dgm:prSet phldrT="2" phldr="0"/>
      <dgm:spPr/>
      <dgm:t>
        <a:bodyPr/>
        <a:lstStyle/>
        <a:p>
          <a:r>
            <a:rPr lang="en-US"/>
            <a:t>2</a:t>
          </a:r>
        </a:p>
      </dgm:t>
    </dgm:pt>
    <dgm:pt modelId="{D0E67069-406F-4895-8E69-546468844DE7}">
      <dgm:prSet/>
      <dgm:spPr/>
      <dgm:t>
        <a:bodyPr/>
        <a:lstStyle/>
        <a:p>
          <a:r>
            <a:rPr lang="en-US" b="0" i="0"/>
            <a:t>Step 3: VDJ assignment (using the IgBlast application)</a:t>
          </a:r>
          <a:endParaRPr lang="en-US"/>
        </a:p>
      </dgm:t>
    </dgm:pt>
    <dgm:pt modelId="{7A10B97E-7974-4201-B224-F44AC911CF3E}" type="parTrans" cxnId="{F65DBEFE-110A-4F8B-9F02-E840B61BF839}">
      <dgm:prSet/>
      <dgm:spPr/>
      <dgm:t>
        <a:bodyPr/>
        <a:lstStyle/>
        <a:p>
          <a:endParaRPr lang="en-US"/>
        </a:p>
      </dgm:t>
    </dgm:pt>
    <dgm:pt modelId="{532BC41E-0AF4-4A59-9BFE-D2F6E973259C}" type="sibTrans" cxnId="{F65DBEFE-110A-4F8B-9F02-E840B61BF839}">
      <dgm:prSet phldrT="3" phldr="0"/>
      <dgm:spPr/>
      <dgm:t>
        <a:bodyPr/>
        <a:lstStyle/>
        <a:p>
          <a:r>
            <a:rPr lang="en-US"/>
            <a:t>3</a:t>
          </a:r>
        </a:p>
      </dgm:t>
    </dgm:pt>
    <dgm:pt modelId="{F23DCE90-E5B5-4579-88E3-4D6728363A6F}">
      <dgm:prSet/>
      <dgm:spPr/>
      <dgm:t>
        <a:bodyPr/>
        <a:lstStyle/>
        <a:p>
          <a:r>
            <a:rPr lang="en-US" b="0" i="0"/>
            <a:t>Step 4: Reperotire calculations</a:t>
          </a:r>
          <a:endParaRPr lang="en-US"/>
        </a:p>
      </dgm:t>
    </dgm:pt>
    <dgm:pt modelId="{DC053A6A-8E4C-486F-AA33-F2F0C428CFFF}" type="parTrans" cxnId="{FAAF3DFD-C9E4-4574-9368-C2045500B969}">
      <dgm:prSet/>
      <dgm:spPr/>
      <dgm:t>
        <a:bodyPr/>
        <a:lstStyle/>
        <a:p>
          <a:endParaRPr lang="en-US"/>
        </a:p>
      </dgm:t>
    </dgm:pt>
    <dgm:pt modelId="{686FE654-28BC-4FFE-82AF-DD5D4688594C}" type="sibTrans" cxnId="{FAAF3DFD-C9E4-4574-9368-C2045500B969}">
      <dgm:prSet phldrT="4" phldr="0"/>
      <dgm:spPr/>
      <dgm:t>
        <a:bodyPr/>
        <a:lstStyle/>
        <a:p>
          <a:r>
            <a:rPr lang="en-US"/>
            <a:t>4</a:t>
          </a:r>
        </a:p>
      </dgm:t>
    </dgm:pt>
    <dgm:pt modelId="{24A87954-6A75-4FE7-A4BA-EBD281E16ABB}">
      <dgm:prSet/>
      <dgm:spPr/>
      <dgm:t>
        <a:bodyPr/>
        <a:lstStyle/>
        <a:p>
          <a:r>
            <a:rPr lang="en-US" b="0" i="0"/>
            <a:t>Step 5: obtain visualizations and additional output</a:t>
          </a:r>
          <a:endParaRPr lang="en-US"/>
        </a:p>
      </dgm:t>
    </dgm:pt>
    <dgm:pt modelId="{5B9E9F16-072A-4BF2-9DB2-552597130A16}" type="parTrans" cxnId="{C1A3FD59-2333-4FDE-AD4F-9FDE000DECC7}">
      <dgm:prSet/>
      <dgm:spPr/>
      <dgm:t>
        <a:bodyPr/>
        <a:lstStyle/>
        <a:p>
          <a:endParaRPr lang="en-US"/>
        </a:p>
      </dgm:t>
    </dgm:pt>
    <dgm:pt modelId="{698CD0AE-312B-4615-88EE-4080B1CF015B}" type="sibTrans" cxnId="{C1A3FD59-2333-4FDE-AD4F-9FDE000DECC7}">
      <dgm:prSet phldrT="5" phldr="0"/>
      <dgm:spPr/>
      <dgm:t>
        <a:bodyPr/>
        <a:lstStyle/>
        <a:p>
          <a:r>
            <a:rPr lang="en-US"/>
            <a:t>5</a:t>
          </a:r>
        </a:p>
      </dgm:t>
    </dgm:pt>
    <dgm:pt modelId="{089308C9-73BD-47DE-BF0D-B68EC6D831FF}" type="pres">
      <dgm:prSet presAssocID="{2CDA803A-B26F-4D3D-9928-E450FE641D21}" presName="linearFlow" presStyleCnt="0">
        <dgm:presLayoutVars>
          <dgm:dir/>
          <dgm:animLvl val="lvl"/>
          <dgm:resizeHandles val="exact"/>
        </dgm:presLayoutVars>
      </dgm:prSet>
      <dgm:spPr/>
    </dgm:pt>
    <dgm:pt modelId="{DAF7524A-38D9-4F48-A5B5-58F5954AD75A}" type="pres">
      <dgm:prSet presAssocID="{0E0D2667-CCE7-4AE7-B877-8AFB5B758D4A}" presName="compositeNode" presStyleCnt="0"/>
      <dgm:spPr/>
    </dgm:pt>
    <dgm:pt modelId="{A2971FEE-8814-468B-BCF8-97AA0AA8BDC2}" type="pres">
      <dgm:prSet presAssocID="{0E0D2667-CCE7-4AE7-B877-8AFB5B758D4A}" presName="parTx" presStyleLbl="node1" presStyleIdx="0" presStyleCnt="0">
        <dgm:presLayoutVars>
          <dgm:chMax val="0"/>
          <dgm:chPref val="0"/>
          <dgm:bulletEnabled val="1"/>
        </dgm:presLayoutVars>
      </dgm:prSet>
      <dgm:spPr/>
    </dgm:pt>
    <dgm:pt modelId="{17FB0A13-7F7C-4332-AE43-E4C3CC6567C7}" type="pres">
      <dgm:prSet presAssocID="{0E0D2667-CCE7-4AE7-B877-8AFB5B758D4A}" presName="parSh" presStyleCnt="0"/>
      <dgm:spPr/>
    </dgm:pt>
    <dgm:pt modelId="{563A06F3-CC59-4472-8907-39A7CD0CED9F}" type="pres">
      <dgm:prSet presAssocID="{0E0D2667-CCE7-4AE7-B877-8AFB5B758D4A}" presName="lineNode" presStyleLbl="alignAccFollowNode1" presStyleIdx="0" presStyleCnt="15"/>
      <dgm:spPr/>
    </dgm:pt>
    <dgm:pt modelId="{622FE486-5279-402E-8F09-C3900971B336}" type="pres">
      <dgm:prSet presAssocID="{0E0D2667-CCE7-4AE7-B877-8AFB5B758D4A}" presName="lineArrowNode" presStyleLbl="alignAccFollowNode1" presStyleIdx="1" presStyleCnt="15"/>
      <dgm:spPr/>
    </dgm:pt>
    <dgm:pt modelId="{D22450C6-9E83-44C7-9201-731F44D65577}" type="pres">
      <dgm:prSet presAssocID="{D43D9731-A83D-4ECE-B2C9-0DE9430DF9F1}" presName="sibTransNodeCircle" presStyleLbl="alignNode1" presStyleIdx="0" presStyleCnt="5">
        <dgm:presLayoutVars>
          <dgm:chMax val="0"/>
          <dgm:bulletEnabled/>
        </dgm:presLayoutVars>
      </dgm:prSet>
      <dgm:spPr/>
    </dgm:pt>
    <dgm:pt modelId="{0BE72476-DC63-45C1-B2AD-FCD45E04C1F3}" type="pres">
      <dgm:prSet presAssocID="{D43D9731-A83D-4ECE-B2C9-0DE9430DF9F1}" presName="spacerBetweenCircleAndCallout" presStyleCnt="0">
        <dgm:presLayoutVars/>
      </dgm:prSet>
      <dgm:spPr/>
    </dgm:pt>
    <dgm:pt modelId="{62009289-1BD8-4A3F-9D92-CE6F4FAE4B09}" type="pres">
      <dgm:prSet presAssocID="{0E0D2667-CCE7-4AE7-B877-8AFB5B758D4A}" presName="nodeText" presStyleLbl="alignAccFollowNode1" presStyleIdx="2" presStyleCnt="15">
        <dgm:presLayoutVars>
          <dgm:bulletEnabled val="1"/>
        </dgm:presLayoutVars>
      </dgm:prSet>
      <dgm:spPr/>
    </dgm:pt>
    <dgm:pt modelId="{F73EEC0E-26CD-45A9-B724-2D78193C13E2}" type="pres">
      <dgm:prSet presAssocID="{D43D9731-A83D-4ECE-B2C9-0DE9430DF9F1}" presName="sibTransComposite" presStyleCnt="0"/>
      <dgm:spPr/>
    </dgm:pt>
    <dgm:pt modelId="{14394DEC-6CD1-4489-9C99-88EC081B2D1D}" type="pres">
      <dgm:prSet presAssocID="{A1EB34C6-1B39-49DF-9626-D324A635B48C}" presName="compositeNode" presStyleCnt="0"/>
      <dgm:spPr/>
    </dgm:pt>
    <dgm:pt modelId="{ACBA11BF-3769-40CA-A3A4-A11D43B29516}" type="pres">
      <dgm:prSet presAssocID="{A1EB34C6-1B39-49DF-9626-D324A635B48C}" presName="parTx" presStyleLbl="node1" presStyleIdx="0" presStyleCnt="0">
        <dgm:presLayoutVars>
          <dgm:chMax val="0"/>
          <dgm:chPref val="0"/>
          <dgm:bulletEnabled val="1"/>
        </dgm:presLayoutVars>
      </dgm:prSet>
      <dgm:spPr/>
    </dgm:pt>
    <dgm:pt modelId="{D7C9643B-258F-42C1-9C84-D4D47C1D62E2}" type="pres">
      <dgm:prSet presAssocID="{A1EB34C6-1B39-49DF-9626-D324A635B48C}" presName="parSh" presStyleCnt="0"/>
      <dgm:spPr/>
    </dgm:pt>
    <dgm:pt modelId="{03F42FC5-1573-403A-860E-E234F2EB9F9F}" type="pres">
      <dgm:prSet presAssocID="{A1EB34C6-1B39-49DF-9626-D324A635B48C}" presName="lineNode" presStyleLbl="alignAccFollowNode1" presStyleIdx="3" presStyleCnt="15"/>
      <dgm:spPr/>
    </dgm:pt>
    <dgm:pt modelId="{35B96B80-4293-4027-9B6D-76C5A0E0F357}" type="pres">
      <dgm:prSet presAssocID="{A1EB34C6-1B39-49DF-9626-D324A635B48C}" presName="lineArrowNode" presStyleLbl="alignAccFollowNode1" presStyleIdx="4" presStyleCnt="15"/>
      <dgm:spPr/>
    </dgm:pt>
    <dgm:pt modelId="{6B94F9B1-0E85-4CB7-84F0-630E562947D3}" type="pres">
      <dgm:prSet presAssocID="{0AA18EA7-E1A4-4D92-BB67-D3633967C8FE}" presName="sibTransNodeCircle" presStyleLbl="alignNode1" presStyleIdx="1" presStyleCnt="5">
        <dgm:presLayoutVars>
          <dgm:chMax val="0"/>
          <dgm:bulletEnabled/>
        </dgm:presLayoutVars>
      </dgm:prSet>
      <dgm:spPr/>
    </dgm:pt>
    <dgm:pt modelId="{25F9D5B8-D253-407F-A5A4-F19A27E7BD75}" type="pres">
      <dgm:prSet presAssocID="{0AA18EA7-E1A4-4D92-BB67-D3633967C8FE}" presName="spacerBetweenCircleAndCallout" presStyleCnt="0">
        <dgm:presLayoutVars/>
      </dgm:prSet>
      <dgm:spPr/>
    </dgm:pt>
    <dgm:pt modelId="{F79284FA-05E5-44EB-9C3E-1C79085AF6B6}" type="pres">
      <dgm:prSet presAssocID="{A1EB34C6-1B39-49DF-9626-D324A635B48C}" presName="nodeText" presStyleLbl="alignAccFollowNode1" presStyleIdx="5" presStyleCnt="15">
        <dgm:presLayoutVars>
          <dgm:bulletEnabled val="1"/>
        </dgm:presLayoutVars>
      </dgm:prSet>
      <dgm:spPr/>
    </dgm:pt>
    <dgm:pt modelId="{46B89EE5-66A6-47F9-84FD-12D35A4D771C}" type="pres">
      <dgm:prSet presAssocID="{0AA18EA7-E1A4-4D92-BB67-D3633967C8FE}" presName="sibTransComposite" presStyleCnt="0"/>
      <dgm:spPr/>
    </dgm:pt>
    <dgm:pt modelId="{F5C4ECDC-0E2E-4BDF-9172-A7125465DCD5}" type="pres">
      <dgm:prSet presAssocID="{D0E67069-406F-4895-8E69-546468844DE7}" presName="compositeNode" presStyleCnt="0"/>
      <dgm:spPr/>
    </dgm:pt>
    <dgm:pt modelId="{7AFA1286-AA36-4BEB-BDB5-2B03F0FFE885}" type="pres">
      <dgm:prSet presAssocID="{D0E67069-406F-4895-8E69-546468844DE7}" presName="parTx" presStyleLbl="node1" presStyleIdx="0" presStyleCnt="0">
        <dgm:presLayoutVars>
          <dgm:chMax val="0"/>
          <dgm:chPref val="0"/>
          <dgm:bulletEnabled val="1"/>
        </dgm:presLayoutVars>
      </dgm:prSet>
      <dgm:spPr/>
    </dgm:pt>
    <dgm:pt modelId="{F9B464B1-13EF-493C-9D5E-99A418390CA0}" type="pres">
      <dgm:prSet presAssocID="{D0E67069-406F-4895-8E69-546468844DE7}" presName="parSh" presStyleCnt="0"/>
      <dgm:spPr/>
    </dgm:pt>
    <dgm:pt modelId="{F1C78576-D5E4-4061-B456-6A33FFF67080}" type="pres">
      <dgm:prSet presAssocID="{D0E67069-406F-4895-8E69-546468844DE7}" presName="lineNode" presStyleLbl="alignAccFollowNode1" presStyleIdx="6" presStyleCnt="15"/>
      <dgm:spPr/>
    </dgm:pt>
    <dgm:pt modelId="{AB8291AA-28F6-45FD-AE13-A300D36B05C6}" type="pres">
      <dgm:prSet presAssocID="{D0E67069-406F-4895-8E69-546468844DE7}" presName="lineArrowNode" presStyleLbl="alignAccFollowNode1" presStyleIdx="7" presStyleCnt="15"/>
      <dgm:spPr/>
    </dgm:pt>
    <dgm:pt modelId="{D4EA0004-8B16-43B8-A2EB-D1E837A8E12E}" type="pres">
      <dgm:prSet presAssocID="{532BC41E-0AF4-4A59-9BFE-D2F6E973259C}" presName="sibTransNodeCircle" presStyleLbl="alignNode1" presStyleIdx="2" presStyleCnt="5">
        <dgm:presLayoutVars>
          <dgm:chMax val="0"/>
          <dgm:bulletEnabled/>
        </dgm:presLayoutVars>
      </dgm:prSet>
      <dgm:spPr/>
    </dgm:pt>
    <dgm:pt modelId="{9BB3C4ED-CF50-460F-AFA5-377D59DD1ECC}" type="pres">
      <dgm:prSet presAssocID="{532BC41E-0AF4-4A59-9BFE-D2F6E973259C}" presName="spacerBetweenCircleAndCallout" presStyleCnt="0">
        <dgm:presLayoutVars/>
      </dgm:prSet>
      <dgm:spPr/>
    </dgm:pt>
    <dgm:pt modelId="{F5827317-E975-4642-809A-03FBD9446896}" type="pres">
      <dgm:prSet presAssocID="{D0E67069-406F-4895-8E69-546468844DE7}" presName="nodeText" presStyleLbl="alignAccFollowNode1" presStyleIdx="8" presStyleCnt="15">
        <dgm:presLayoutVars>
          <dgm:bulletEnabled val="1"/>
        </dgm:presLayoutVars>
      </dgm:prSet>
      <dgm:spPr/>
    </dgm:pt>
    <dgm:pt modelId="{A74DB0BB-1D4D-458F-B607-719DD0526C65}" type="pres">
      <dgm:prSet presAssocID="{532BC41E-0AF4-4A59-9BFE-D2F6E973259C}" presName="sibTransComposite" presStyleCnt="0"/>
      <dgm:spPr/>
    </dgm:pt>
    <dgm:pt modelId="{CFE350FF-1EBD-4AFC-A2BA-844F0EA45C89}" type="pres">
      <dgm:prSet presAssocID="{F23DCE90-E5B5-4579-88E3-4D6728363A6F}" presName="compositeNode" presStyleCnt="0"/>
      <dgm:spPr/>
    </dgm:pt>
    <dgm:pt modelId="{74C8058C-E549-406A-9BAA-AEE6E2D1B3B2}" type="pres">
      <dgm:prSet presAssocID="{F23DCE90-E5B5-4579-88E3-4D6728363A6F}" presName="parTx" presStyleLbl="node1" presStyleIdx="0" presStyleCnt="0">
        <dgm:presLayoutVars>
          <dgm:chMax val="0"/>
          <dgm:chPref val="0"/>
          <dgm:bulletEnabled val="1"/>
        </dgm:presLayoutVars>
      </dgm:prSet>
      <dgm:spPr/>
    </dgm:pt>
    <dgm:pt modelId="{68AAF677-CB18-47A5-BD5E-5C64B1ACE48F}" type="pres">
      <dgm:prSet presAssocID="{F23DCE90-E5B5-4579-88E3-4D6728363A6F}" presName="parSh" presStyleCnt="0"/>
      <dgm:spPr/>
    </dgm:pt>
    <dgm:pt modelId="{C8E06977-1C48-4570-91A2-114B9B1D107F}" type="pres">
      <dgm:prSet presAssocID="{F23DCE90-E5B5-4579-88E3-4D6728363A6F}" presName="lineNode" presStyleLbl="alignAccFollowNode1" presStyleIdx="9" presStyleCnt="15"/>
      <dgm:spPr/>
    </dgm:pt>
    <dgm:pt modelId="{A9321D9F-B97F-4FBC-9493-4DC3974179DB}" type="pres">
      <dgm:prSet presAssocID="{F23DCE90-E5B5-4579-88E3-4D6728363A6F}" presName="lineArrowNode" presStyleLbl="alignAccFollowNode1" presStyleIdx="10" presStyleCnt="15"/>
      <dgm:spPr/>
    </dgm:pt>
    <dgm:pt modelId="{8722E1DA-F9DC-428E-A3A7-09BA79EDF754}" type="pres">
      <dgm:prSet presAssocID="{686FE654-28BC-4FFE-82AF-DD5D4688594C}" presName="sibTransNodeCircle" presStyleLbl="alignNode1" presStyleIdx="3" presStyleCnt="5">
        <dgm:presLayoutVars>
          <dgm:chMax val="0"/>
          <dgm:bulletEnabled/>
        </dgm:presLayoutVars>
      </dgm:prSet>
      <dgm:spPr/>
    </dgm:pt>
    <dgm:pt modelId="{84D8B2D6-5455-4585-98A0-0A5BF0316587}" type="pres">
      <dgm:prSet presAssocID="{686FE654-28BC-4FFE-82AF-DD5D4688594C}" presName="spacerBetweenCircleAndCallout" presStyleCnt="0">
        <dgm:presLayoutVars/>
      </dgm:prSet>
      <dgm:spPr/>
    </dgm:pt>
    <dgm:pt modelId="{7515D717-1073-49AC-88FB-6D77C8CCD6BE}" type="pres">
      <dgm:prSet presAssocID="{F23DCE90-E5B5-4579-88E3-4D6728363A6F}" presName="nodeText" presStyleLbl="alignAccFollowNode1" presStyleIdx="11" presStyleCnt="15">
        <dgm:presLayoutVars>
          <dgm:bulletEnabled val="1"/>
        </dgm:presLayoutVars>
      </dgm:prSet>
      <dgm:spPr/>
    </dgm:pt>
    <dgm:pt modelId="{F526C3DB-F7A6-4BB0-A349-668948E691FF}" type="pres">
      <dgm:prSet presAssocID="{686FE654-28BC-4FFE-82AF-DD5D4688594C}" presName="sibTransComposite" presStyleCnt="0"/>
      <dgm:spPr/>
    </dgm:pt>
    <dgm:pt modelId="{F4475B9E-6BD9-45B5-B5D4-7D2B3EA8EEC7}" type="pres">
      <dgm:prSet presAssocID="{24A87954-6A75-4FE7-A4BA-EBD281E16ABB}" presName="compositeNode" presStyleCnt="0"/>
      <dgm:spPr/>
    </dgm:pt>
    <dgm:pt modelId="{28392FC1-46F9-4631-A08F-89F94934BD7A}" type="pres">
      <dgm:prSet presAssocID="{24A87954-6A75-4FE7-A4BA-EBD281E16ABB}" presName="parTx" presStyleLbl="node1" presStyleIdx="0" presStyleCnt="0">
        <dgm:presLayoutVars>
          <dgm:chMax val="0"/>
          <dgm:chPref val="0"/>
          <dgm:bulletEnabled val="1"/>
        </dgm:presLayoutVars>
      </dgm:prSet>
      <dgm:spPr/>
    </dgm:pt>
    <dgm:pt modelId="{BDD9E3D1-8E08-4AE4-BB2D-46B13A69446E}" type="pres">
      <dgm:prSet presAssocID="{24A87954-6A75-4FE7-A4BA-EBD281E16ABB}" presName="parSh" presStyleCnt="0"/>
      <dgm:spPr/>
    </dgm:pt>
    <dgm:pt modelId="{532D596B-8FCC-491D-9BD8-B5A61709E26A}" type="pres">
      <dgm:prSet presAssocID="{24A87954-6A75-4FE7-A4BA-EBD281E16ABB}" presName="lineNode" presStyleLbl="alignAccFollowNode1" presStyleIdx="12" presStyleCnt="15"/>
      <dgm:spPr/>
    </dgm:pt>
    <dgm:pt modelId="{0F88A845-82C7-4276-B0B9-1C9B7E86ACDF}" type="pres">
      <dgm:prSet presAssocID="{24A87954-6A75-4FE7-A4BA-EBD281E16ABB}" presName="lineArrowNode" presStyleLbl="alignAccFollowNode1" presStyleIdx="13" presStyleCnt="15"/>
      <dgm:spPr/>
    </dgm:pt>
    <dgm:pt modelId="{8C124680-96E2-4D62-AAF6-6F5E0E378650}" type="pres">
      <dgm:prSet presAssocID="{698CD0AE-312B-4615-88EE-4080B1CF015B}" presName="sibTransNodeCircle" presStyleLbl="alignNode1" presStyleIdx="4" presStyleCnt="5">
        <dgm:presLayoutVars>
          <dgm:chMax val="0"/>
          <dgm:bulletEnabled/>
        </dgm:presLayoutVars>
      </dgm:prSet>
      <dgm:spPr/>
    </dgm:pt>
    <dgm:pt modelId="{2748CCE7-BFAB-4719-91FF-ACB6B8270F55}" type="pres">
      <dgm:prSet presAssocID="{698CD0AE-312B-4615-88EE-4080B1CF015B}" presName="spacerBetweenCircleAndCallout" presStyleCnt="0">
        <dgm:presLayoutVars/>
      </dgm:prSet>
      <dgm:spPr/>
    </dgm:pt>
    <dgm:pt modelId="{2A37534C-8030-4893-87C7-19EEFE9438D9}" type="pres">
      <dgm:prSet presAssocID="{24A87954-6A75-4FE7-A4BA-EBD281E16ABB}" presName="nodeText" presStyleLbl="alignAccFollowNode1" presStyleIdx="14" presStyleCnt="15">
        <dgm:presLayoutVars>
          <dgm:bulletEnabled val="1"/>
        </dgm:presLayoutVars>
      </dgm:prSet>
      <dgm:spPr/>
    </dgm:pt>
  </dgm:ptLst>
  <dgm:cxnLst>
    <dgm:cxn modelId="{338C4802-6A4E-4062-860A-5B7F28CC2988}" type="presOf" srcId="{F23DCE90-E5B5-4579-88E3-4D6728363A6F}" destId="{7515D717-1073-49AC-88FB-6D77C8CCD6BE}" srcOrd="0" destOrd="0" presId="urn:microsoft.com/office/officeart/2016/7/layout/LinearArrowProcessNumbered"/>
    <dgm:cxn modelId="{97410D78-21C5-4978-8CA9-3B52AF174C6B}" srcId="{2CDA803A-B26F-4D3D-9928-E450FE641D21}" destId="{A1EB34C6-1B39-49DF-9626-D324A635B48C}" srcOrd="1" destOrd="0" parTransId="{A0461340-2FAD-4D59-8382-93868D4AAB83}" sibTransId="{0AA18EA7-E1A4-4D92-BB67-D3633967C8FE}"/>
    <dgm:cxn modelId="{C1A3FD59-2333-4FDE-AD4F-9FDE000DECC7}" srcId="{2CDA803A-B26F-4D3D-9928-E450FE641D21}" destId="{24A87954-6A75-4FE7-A4BA-EBD281E16ABB}" srcOrd="4" destOrd="0" parTransId="{5B9E9F16-072A-4BF2-9DB2-552597130A16}" sibTransId="{698CD0AE-312B-4615-88EE-4080B1CF015B}"/>
    <dgm:cxn modelId="{C4074E83-E7D7-443C-AB9C-65B99A025ACA}" type="presOf" srcId="{698CD0AE-312B-4615-88EE-4080B1CF015B}" destId="{8C124680-96E2-4D62-AAF6-6F5E0E378650}" srcOrd="0" destOrd="0" presId="urn:microsoft.com/office/officeart/2016/7/layout/LinearArrowProcessNumbered"/>
    <dgm:cxn modelId="{6DB4AF85-9F97-48F0-9AF1-ECF0496DBF08}" type="presOf" srcId="{532BC41E-0AF4-4A59-9BFE-D2F6E973259C}" destId="{D4EA0004-8B16-43B8-A2EB-D1E837A8E12E}" srcOrd="0" destOrd="0" presId="urn:microsoft.com/office/officeart/2016/7/layout/LinearArrowProcessNumbered"/>
    <dgm:cxn modelId="{9873288C-8235-474A-8B6C-A4C4B58E8C70}" type="presOf" srcId="{D43D9731-A83D-4ECE-B2C9-0DE9430DF9F1}" destId="{D22450C6-9E83-44C7-9201-731F44D65577}" srcOrd="0" destOrd="0" presId="urn:microsoft.com/office/officeart/2016/7/layout/LinearArrowProcessNumbered"/>
    <dgm:cxn modelId="{B38DA091-BDDD-40BC-A6C6-FF8063A0B962}" type="presOf" srcId="{24A87954-6A75-4FE7-A4BA-EBD281E16ABB}" destId="{2A37534C-8030-4893-87C7-19EEFE9438D9}" srcOrd="0" destOrd="0" presId="urn:microsoft.com/office/officeart/2016/7/layout/LinearArrowProcessNumbered"/>
    <dgm:cxn modelId="{AC5CB9A0-BF79-4EE1-BC5D-E42B383BFA64}" type="presOf" srcId="{0AA18EA7-E1A4-4D92-BB67-D3633967C8FE}" destId="{6B94F9B1-0E85-4CB7-84F0-630E562947D3}" srcOrd="0" destOrd="0" presId="urn:microsoft.com/office/officeart/2016/7/layout/LinearArrowProcessNumbered"/>
    <dgm:cxn modelId="{A7E0AFAF-5E3D-4401-B6B3-070ED1664918}" type="presOf" srcId="{0E0D2667-CCE7-4AE7-B877-8AFB5B758D4A}" destId="{62009289-1BD8-4A3F-9D92-CE6F4FAE4B09}" srcOrd="0" destOrd="0" presId="urn:microsoft.com/office/officeart/2016/7/layout/LinearArrowProcessNumbered"/>
    <dgm:cxn modelId="{78814ABB-C7C9-4CF6-B555-ACA249BBE9A4}" type="presOf" srcId="{A1EB34C6-1B39-49DF-9626-D324A635B48C}" destId="{F79284FA-05E5-44EB-9C3E-1C79085AF6B6}" srcOrd="0" destOrd="0" presId="urn:microsoft.com/office/officeart/2016/7/layout/LinearArrowProcessNumbered"/>
    <dgm:cxn modelId="{2B95BCC3-222E-478F-BCF8-3BE279029DE5}" srcId="{2CDA803A-B26F-4D3D-9928-E450FE641D21}" destId="{0E0D2667-CCE7-4AE7-B877-8AFB5B758D4A}" srcOrd="0" destOrd="0" parTransId="{79EF177F-6382-4357-BFD4-92C889CCB63B}" sibTransId="{D43D9731-A83D-4ECE-B2C9-0DE9430DF9F1}"/>
    <dgm:cxn modelId="{8AFC8AC7-00B3-4472-945D-337C16B06291}" type="presOf" srcId="{686FE654-28BC-4FFE-82AF-DD5D4688594C}" destId="{8722E1DA-F9DC-428E-A3A7-09BA79EDF754}" srcOrd="0" destOrd="0" presId="urn:microsoft.com/office/officeart/2016/7/layout/LinearArrowProcessNumbered"/>
    <dgm:cxn modelId="{54F302D2-3F1D-4C6F-AEFA-A907D329AB36}" type="presOf" srcId="{2CDA803A-B26F-4D3D-9928-E450FE641D21}" destId="{089308C9-73BD-47DE-BF0D-B68EC6D831FF}" srcOrd="0" destOrd="0" presId="urn:microsoft.com/office/officeart/2016/7/layout/LinearArrowProcessNumbered"/>
    <dgm:cxn modelId="{9DD646D9-6A81-4D36-AD8A-E0A766F73DAE}" type="presOf" srcId="{D0E67069-406F-4895-8E69-546468844DE7}" destId="{F5827317-E975-4642-809A-03FBD9446896}" srcOrd="0" destOrd="0" presId="urn:microsoft.com/office/officeart/2016/7/layout/LinearArrowProcessNumbered"/>
    <dgm:cxn modelId="{FAAF3DFD-C9E4-4574-9368-C2045500B969}" srcId="{2CDA803A-B26F-4D3D-9928-E450FE641D21}" destId="{F23DCE90-E5B5-4579-88E3-4D6728363A6F}" srcOrd="3" destOrd="0" parTransId="{DC053A6A-8E4C-486F-AA33-F2F0C428CFFF}" sibTransId="{686FE654-28BC-4FFE-82AF-DD5D4688594C}"/>
    <dgm:cxn modelId="{F65DBEFE-110A-4F8B-9F02-E840B61BF839}" srcId="{2CDA803A-B26F-4D3D-9928-E450FE641D21}" destId="{D0E67069-406F-4895-8E69-546468844DE7}" srcOrd="2" destOrd="0" parTransId="{7A10B97E-7974-4201-B224-F44AC911CF3E}" sibTransId="{532BC41E-0AF4-4A59-9BFE-D2F6E973259C}"/>
    <dgm:cxn modelId="{652E80F1-A47D-4EA3-8328-CC58E64B45F0}" type="presParOf" srcId="{089308C9-73BD-47DE-BF0D-B68EC6D831FF}" destId="{DAF7524A-38D9-4F48-A5B5-58F5954AD75A}" srcOrd="0" destOrd="0" presId="urn:microsoft.com/office/officeart/2016/7/layout/LinearArrowProcessNumbered"/>
    <dgm:cxn modelId="{F8B59581-0F23-498C-9C05-DD0D6B2262F8}" type="presParOf" srcId="{DAF7524A-38D9-4F48-A5B5-58F5954AD75A}" destId="{A2971FEE-8814-468B-BCF8-97AA0AA8BDC2}" srcOrd="0" destOrd="0" presId="urn:microsoft.com/office/officeart/2016/7/layout/LinearArrowProcessNumbered"/>
    <dgm:cxn modelId="{434D79EA-B066-40B2-A104-B0A6A5A9AAC1}" type="presParOf" srcId="{DAF7524A-38D9-4F48-A5B5-58F5954AD75A}" destId="{17FB0A13-7F7C-4332-AE43-E4C3CC6567C7}" srcOrd="1" destOrd="0" presId="urn:microsoft.com/office/officeart/2016/7/layout/LinearArrowProcessNumbered"/>
    <dgm:cxn modelId="{8FBE615A-E73F-4A5C-9D04-4DD765DACC77}" type="presParOf" srcId="{17FB0A13-7F7C-4332-AE43-E4C3CC6567C7}" destId="{563A06F3-CC59-4472-8907-39A7CD0CED9F}" srcOrd="0" destOrd="0" presId="urn:microsoft.com/office/officeart/2016/7/layout/LinearArrowProcessNumbered"/>
    <dgm:cxn modelId="{68CA7F86-A14E-4FA0-AA41-E78BBFAA6C66}" type="presParOf" srcId="{17FB0A13-7F7C-4332-AE43-E4C3CC6567C7}" destId="{622FE486-5279-402E-8F09-C3900971B336}" srcOrd="1" destOrd="0" presId="urn:microsoft.com/office/officeart/2016/7/layout/LinearArrowProcessNumbered"/>
    <dgm:cxn modelId="{CAC2697E-AD0A-44D0-9D97-D9D1D64635F7}" type="presParOf" srcId="{17FB0A13-7F7C-4332-AE43-E4C3CC6567C7}" destId="{D22450C6-9E83-44C7-9201-731F44D65577}" srcOrd="2" destOrd="0" presId="urn:microsoft.com/office/officeart/2016/7/layout/LinearArrowProcessNumbered"/>
    <dgm:cxn modelId="{E175CC73-1493-49BC-9391-9BAEED39EA1F}" type="presParOf" srcId="{17FB0A13-7F7C-4332-AE43-E4C3CC6567C7}" destId="{0BE72476-DC63-45C1-B2AD-FCD45E04C1F3}" srcOrd="3" destOrd="0" presId="urn:microsoft.com/office/officeart/2016/7/layout/LinearArrowProcessNumbered"/>
    <dgm:cxn modelId="{0C279653-7DB5-4E49-8F0C-AC8C6FE7D117}" type="presParOf" srcId="{DAF7524A-38D9-4F48-A5B5-58F5954AD75A}" destId="{62009289-1BD8-4A3F-9D92-CE6F4FAE4B09}" srcOrd="2" destOrd="0" presId="urn:microsoft.com/office/officeart/2016/7/layout/LinearArrowProcessNumbered"/>
    <dgm:cxn modelId="{53A442DF-9FF8-4299-820C-9CFC7ABECAD5}" type="presParOf" srcId="{089308C9-73BD-47DE-BF0D-B68EC6D831FF}" destId="{F73EEC0E-26CD-45A9-B724-2D78193C13E2}" srcOrd="1" destOrd="0" presId="urn:microsoft.com/office/officeart/2016/7/layout/LinearArrowProcessNumbered"/>
    <dgm:cxn modelId="{0143F820-67A7-41F7-951B-8C5B6D97DA24}" type="presParOf" srcId="{089308C9-73BD-47DE-BF0D-B68EC6D831FF}" destId="{14394DEC-6CD1-4489-9C99-88EC081B2D1D}" srcOrd="2" destOrd="0" presId="urn:microsoft.com/office/officeart/2016/7/layout/LinearArrowProcessNumbered"/>
    <dgm:cxn modelId="{249AF490-AD74-49A4-8627-DF0ABA22D928}" type="presParOf" srcId="{14394DEC-6CD1-4489-9C99-88EC081B2D1D}" destId="{ACBA11BF-3769-40CA-A3A4-A11D43B29516}" srcOrd="0" destOrd="0" presId="urn:microsoft.com/office/officeart/2016/7/layout/LinearArrowProcessNumbered"/>
    <dgm:cxn modelId="{B045F516-4ECC-488C-A2CC-766C428F6B34}" type="presParOf" srcId="{14394DEC-6CD1-4489-9C99-88EC081B2D1D}" destId="{D7C9643B-258F-42C1-9C84-D4D47C1D62E2}" srcOrd="1" destOrd="0" presId="urn:microsoft.com/office/officeart/2016/7/layout/LinearArrowProcessNumbered"/>
    <dgm:cxn modelId="{F22859B9-691E-4508-9E24-4089F09EAFC4}" type="presParOf" srcId="{D7C9643B-258F-42C1-9C84-D4D47C1D62E2}" destId="{03F42FC5-1573-403A-860E-E234F2EB9F9F}" srcOrd="0" destOrd="0" presId="urn:microsoft.com/office/officeart/2016/7/layout/LinearArrowProcessNumbered"/>
    <dgm:cxn modelId="{46ABB2BE-A833-4914-8A22-73E0111B5340}" type="presParOf" srcId="{D7C9643B-258F-42C1-9C84-D4D47C1D62E2}" destId="{35B96B80-4293-4027-9B6D-76C5A0E0F357}" srcOrd="1" destOrd="0" presId="urn:microsoft.com/office/officeart/2016/7/layout/LinearArrowProcessNumbered"/>
    <dgm:cxn modelId="{7B84192A-398A-464D-A7C0-4C63A6E45489}" type="presParOf" srcId="{D7C9643B-258F-42C1-9C84-D4D47C1D62E2}" destId="{6B94F9B1-0E85-4CB7-84F0-630E562947D3}" srcOrd="2" destOrd="0" presId="urn:microsoft.com/office/officeart/2016/7/layout/LinearArrowProcessNumbered"/>
    <dgm:cxn modelId="{E84D4146-7415-4A93-A97C-E93B5E2AB4F0}" type="presParOf" srcId="{D7C9643B-258F-42C1-9C84-D4D47C1D62E2}" destId="{25F9D5B8-D253-407F-A5A4-F19A27E7BD75}" srcOrd="3" destOrd="0" presId="urn:microsoft.com/office/officeart/2016/7/layout/LinearArrowProcessNumbered"/>
    <dgm:cxn modelId="{499A7441-BD42-4795-8B77-36AB4C0BAA33}" type="presParOf" srcId="{14394DEC-6CD1-4489-9C99-88EC081B2D1D}" destId="{F79284FA-05E5-44EB-9C3E-1C79085AF6B6}" srcOrd="2" destOrd="0" presId="urn:microsoft.com/office/officeart/2016/7/layout/LinearArrowProcessNumbered"/>
    <dgm:cxn modelId="{8DB6BCC7-1504-4DE8-89AD-0DA3288C3DDD}" type="presParOf" srcId="{089308C9-73BD-47DE-BF0D-B68EC6D831FF}" destId="{46B89EE5-66A6-47F9-84FD-12D35A4D771C}" srcOrd="3" destOrd="0" presId="urn:microsoft.com/office/officeart/2016/7/layout/LinearArrowProcessNumbered"/>
    <dgm:cxn modelId="{1C20D470-DAB9-4224-B098-7BAA90515187}" type="presParOf" srcId="{089308C9-73BD-47DE-BF0D-B68EC6D831FF}" destId="{F5C4ECDC-0E2E-4BDF-9172-A7125465DCD5}" srcOrd="4" destOrd="0" presId="urn:microsoft.com/office/officeart/2016/7/layout/LinearArrowProcessNumbered"/>
    <dgm:cxn modelId="{28F04B21-2B15-44AF-A0E9-8EFEE0A98EE3}" type="presParOf" srcId="{F5C4ECDC-0E2E-4BDF-9172-A7125465DCD5}" destId="{7AFA1286-AA36-4BEB-BDB5-2B03F0FFE885}" srcOrd="0" destOrd="0" presId="urn:microsoft.com/office/officeart/2016/7/layout/LinearArrowProcessNumbered"/>
    <dgm:cxn modelId="{55EEB2D3-7C71-4EA8-8DDD-33D603AB4F33}" type="presParOf" srcId="{F5C4ECDC-0E2E-4BDF-9172-A7125465DCD5}" destId="{F9B464B1-13EF-493C-9D5E-99A418390CA0}" srcOrd="1" destOrd="0" presId="urn:microsoft.com/office/officeart/2016/7/layout/LinearArrowProcessNumbered"/>
    <dgm:cxn modelId="{E3471D85-5E76-4611-8BA0-B4A2E1A0C526}" type="presParOf" srcId="{F9B464B1-13EF-493C-9D5E-99A418390CA0}" destId="{F1C78576-D5E4-4061-B456-6A33FFF67080}" srcOrd="0" destOrd="0" presId="urn:microsoft.com/office/officeart/2016/7/layout/LinearArrowProcessNumbered"/>
    <dgm:cxn modelId="{463612B2-0A60-4C12-BF63-860A2DC45573}" type="presParOf" srcId="{F9B464B1-13EF-493C-9D5E-99A418390CA0}" destId="{AB8291AA-28F6-45FD-AE13-A300D36B05C6}" srcOrd="1" destOrd="0" presId="urn:microsoft.com/office/officeart/2016/7/layout/LinearArrowProcessNumbered"/>
    <dgm:cxn modelId="{8B0265BE-DBD5-4E77-B7D9-05A87766D137}" type="presParOf" srcId="{F9B464B1-13EF-493C-9D5E-99A418390CA0}" destId="{D4EA0004-8B16-43B8-A2EB-D1E837A8E12E}" srcOrd="2" destOrd="0" presId="urn:microsoft.com/office/officeart/2016/7/layout/LinearArrowProcessNumbered"/>
    <dgm:cxn modelId="{5541D729-056C-44C1-B3FF-B2313CB55A06}" type="presParOf" srcId="{F9B464B1-13EF-493C-9D5E-99A418390CA0}" destId="{9BB3C4ED-CF50-460F-AFA5-377D59DD1ECC}" srcOrd="3" destOrd="0" presId="urn:microsoft.com/office/officeart/2016/7/layout/LinearArrowProcessNumbered"/>
    <dgm:cxn modelId="{6FC9358C-03AB-40CA-B96F-FE233B4E47CB}" type="presParOf" srcId="{F5C4ECDC-0E2E-4BDF-9172-A7125465DCD5}" destId="{F5827317-E975-4642-809A-03FBD9446896}" srcOrd="2" destOrd="0" presId="urn:microsoft.com/office/officeart/2016/7/layout/LinearArrowProcessNumbered"/>
    <dgm:cxn modelId="{A6D7149D-9D88-430B-B466-7CF39C8F9F73}" type="presParOf" srcId="{089308C9-73BD-47DE-BF0D-B68EC6D831FF}" destId="{A74DB0BB-1D4D-458F-B607-719DD0526C65}" srcOrd="5" destOrd="0" presId="urn:microsoft.com/office/officeart/2016/7/layout/LinearArrowProcessNumbered"/>
    <dgm:cxn modelId="{AEF68A95-4541-460A-9457-58B9E79C5DF0}" type="presParOf" srcId="{089308C9-73BD-47DE-BF0D-B68EC6D831FF}" destId="{CFE350FF-1EBD-4AFC-A2BA-844F0EA45C89}" srcOrd="6" destOrd="0" presId="urn:microsoft.com/office/officeart/2016/7/layout/LinearArrowProcessNumbered"/>
    <dgm:cxn modelId="{2D2DDA8D-CF78-40AA-AFF6-1D999452AF5D}" type="presParOf" srcId="{CFE350FF-1EBD-4AFC-A2BA-844F0EA45C89}" destId="{74C8058C-E549-406A-9BAA-AEE6E2D1B3B2}" srcOrd="0" destOrd="0" presId="urn:microsoft.com/office/officeart/2016/7/layout/LinearArrowProcessNumbered"/>
    <dgm:cxn modelId="{2824F57E-8335-457A-9A97-36C2C4F015CC}" type="presParOf" srcId="{CFE350FF-1EBD-4AFC-A2BA-844F0EA45C89}" destId="{68AAF677-CB18-47A5-BD5E-5C64B1ACE48F}" srcOrd="1" destOrd="0" presId="urn:microsoft.com/office/officeart/2016/7/layout/LinearArrowProcessNumbered"/>
    <dgm:cxn modelId="{29E0D5D6-DAC1-42E4-BFB9-3ED542DD2B57}" type="presParOf" srcId="{68AAF677-CB18-47A5-BD5E-5C64B1ACE48F}" destId="{C8E06977-1C48-4570-91A2-114B9B1D107F}" srcOrd="0" destOrd="0" presId="urn:microsoft.com/office/officeart/2016/7/layout/LinearArrowProcessNumbered"/>
    <dgm:cxn modelId="{6D332EC7-AB26-4AD6-B5A9-F0B553883FA6}" type="presParOf" srcId="{68AAF677-CB18-47A5-BD5E-5C64B1ACE48F}" destId="{A9321D9F-B97F-4FBC-9493-4DC3974179DB}" srcOrd="1" destOrd="0" presId="urn:microsoft.com/office/officeart/2016/7/layout/LinearArrowProcessNumbered"/>
    <dgm:cxn modelId="{EB7C92C9-7009-4721-A6B9-75ABA974E627}" type="presParOf" srcId="{68AAF677-CB18-47A5-BD5E-5C64B1ACE48F}" destId="{8722E1DA-F9DC-428E-A3A7-09BA79EDF754}" srcOrd="2" destOrd="0" presId="urn:microsoft.com/office/officeart/2016/7/layout/LinearArrowProcessNumbered"/>
    <dgm:cxn modelId="{E4FBB14A-F971-4116-8883-BE9BD2CBC63C}" type="presParOf" srcId="{68AAF677-CB18-47A5-BD5E-5C64B1ACE48F}" destId="{84D8B2D6-5455-4585-98A0-0A5BF0316587}" srcOrd="3" destOrd="0" presId="urn:microsoft.com/office/officeart/2016/7/layout/LinearArrowProcessNumbered"/>
    <dgm:cxn modelId="{51DE8545-FB50-4605-A193-4E4F9F52E08C}" type="presParOf" srcId="{CFE350FF-1EBD-4AFC-A2BA-844F0EA45C89}" destId="{7515D717-1073-49AC-88FB-6D77C8CCD6BE}" srcOrd="2" destOrd="0" presId="urn:microsoft.com/office/officeart/2016/7/layout/LinearArrowProcessNumbered"/>
    <dgm:cxn modelId="{1229B3F4-5122-442D-8EBE-077D8FC044A1}" type="presParOf" srcId="{089308C9-73BD-47DE-BF0D-B68EC6D831FF}" destId="{F526C3DB-F7A6-4BB0-A349-668948E691FF}" srcOrd="7" destOrd="0" presId="urn:microsoft.com/office/officeart/2016/7/layout/LinearArrowProcessNumbered"/>
    <dgm:cxn modelId="{D5BC56E4-4392-4539-8634-1BC88D73A84F}" type="presParOf" srcId="{089308C9-73BD-47DE-BF0D-B68EC6D831FF}" destId="{F4475B9E-6BD9-45B5-B5D4-7D2B3EA8EEC7}" srcOrd="8" destOrd="0" presId="urn:microsoft.com/office/officeart/2016/7/layout/LinearArrowProcessNumbered"/>
    <dgm:cxn modelId="{2B05083D-E5C9-46A9-A027-92855A3C03C6}" type="presParOf" srcId="{F4475B9E-6BD9-45B5-B5D4-7D2B3EA8EEC7}" destId="{28392FC1-46F9-4631-A08F-89F94934BD7A}" srcOrd="0" destOrd="0" presId="urn:microsoft.com/office/officeart/2016/7/layout/LinearArrowProcessNumbered"/>
    <dgm:cxn modelId="{D3C5CE26-FD47-44B7-9CE5-163A9A896B6D}" type="presParOf" srcId="{F4475B9E-6BD9-45B5-B5D4-7D2B3EA8EEC7}" destId="{BDD9E3D1-8E08-4AE4-BB2D-46B13A69446E}" srcOrd="1" destOrd="0" presId="urn:microsoft.com/office/officeart/2016/7/layout/LinearArrowProcessNumbered"/>
    <dgm:cxn modelId="{2F7ABC6A-F74A-44F4-920D-402DAD30EEEA}" type="presParOf" srcId="{BDD9E3D1-8E08-4AE4-BB2D-46B13A69446E}" destId="{532D596B-8FCC-491D-9BD8-B5A61709E26A}" srcOrd="0" destOrd="0" presId="urn:microsoft.com/office/officeart/2016/7/layout/LinearArrowProcessNumbered"/>
    <dgm:cxn modelId="{14E5E40D-386D-4DD1-864D-0045407E3724}" type="presParOf" srcId="{BDD9E3D1-8E08-4AE4-BB2D-46B13A69446E}" destId="{0F88A845-82C7-4276-B0B9-1C9B7E86ACDF}" srcOrd="1" destOrd="0" presId="urn:microsoft.com/office/officeart/2016/7/layout/LinearArrowProcessNumbered"/>
    <dgm:cxn modelId="{246FB5DD-21CF-4998-A3B5-F7442D21030B}" type="presParOf" srcId="{BDD9E3D1-8E08-4AE4-BB2D-46B13A69446E}" destId="{8C124680-96E2-4D62-AAF6-6F5E0E378650}" srcOrd="2" destOrd="0" presId="urn:microsoft.com/office/officeart/2016/7/layout/LinearArrowProcessNumbered"/>
    <dgm:cxn modelId="{954DEEF8-94B4-4EF1-BAD5-61077F0B0A18}" type="presParOf" srcId="{BDD9E3D1-8E08-4AE4-BB2D-46B13A69446E}" destId="{2748CCE7-BFAB-4719-91FF-ACB6B8270F55}" srcOrd="3" destOrd="0" presId="urn:microsoft.com/office/officeart/2016/7/layout/LinearArrowProcessNumbered"/>
    <dgm:cxn modelId="{C5163A3D-C2E1-448D-B4B1-3B43C86AB19D}" type="presParOf" srcId="{F4475B9E-6BD9-45B5-B5D4-7D2B3EA8EEC7}" destId="{2A37534C-8030-4893-87C7-19EEFE9438D9}" srcOrd="2" destOrd="0" presId="urn:microsoft.com/office/officeart/2016/7/layout/LinearArrowProcessNumbered"/>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EFAEFC6-0FBC-4F2D-A592-B9C94A87A38A}" type="doc">
      <dgm:prSet loTypeId="urn:microsoft.com/office/officeart/2005/8/layout/vList2#1" loCatId="list" qsTypeId="urn:microsoft.com/office/officeart/2005/8/quickstyle/simple4#2" qsCatId="simple" csTypeId="urn:microsoft.com/office/officeart/2005/8/colors/accent5_1#1" csCatId="accent5" phldr="1"/>
      <dgm:spPr/>
      <dgm:t>
        <a:bodyPr/>
        <a:lstStyle/>
        <a:p>
          <a:endParaRPr lang="en-US"/>
        </a:p>
      </dgm:t>
    </dgm:pt>
    <dgm:pt modelId="{DED1C719-5BB9-4476-9FC8-96AD2BDDC6F9}">
      <dgm:prSet/>
      <dgm:spPr/>
      <dgm:t>
        <a:bodyPr/>
        <a:lstStyle/>
        <a:p>
          <a:r>
            <a:rPr lang="en-US" b="0" i="0" dirty="0" err="1"/>
            <a:t>VDJServer</a:t>
          </a:r>
          <a:r>
            <a:rPr lang="en-US" b="0" i="0" dirty="0"/>
            <a:t> provides a complete workflow to support analysis of multiple read level data files from immune sequencing studies</a:t>
          </a:r>
          <a:endParaRPr lang="en-US" dirty="0"/>
        </a:p>
      </dgm:t>
    </dgm:pt>
    <dgm:pt modelId="{AA3EB2E9-194E-4AFD-95C2-539C03926BC7}" type="parTrans" cxnId="{9434E65B-EAF5-46E4-B4DB-464F687BB3B1}">
      <dgm:prSet/>
      <dgm:spPr/>
      <dgm:t>
        <a:bodyPr/>
        <a:lstStyle/>
        <a:p>
          <a:endParaRPr lang="en-US"/>
        </a:p>
      </dgm:t>
    </dgm:pt>
    <dgm:pt modelId="{572A5BA9-BC2D-43F0-8DB7-3F5DAEED59EB}" type="sibTrans" cxnId="{9434E65B-EAF5-46E4-B4DB-464F687BB3B1}">
      <dgm:prSet/>
      <dgm:spPr/>
      <dgm:t>
        <a:bodyPr/>
        <a:lstStyle/>
        <a:p>
          <a:endParaRPr lang="en-US"/>
        </a:p>
      </dgm:t>
    </dgm:pt>
    <dgm:pt modelId="{7EC7545E-C7E9-4F1B-80CD-1B5379BC21C1}">
      <dgm:prSet/>
      <dgm:spPr/>
      <dgm:t>
        <a:bodyPr/>
        <a:lstStyle/>
        <a:p>
          <a:r>
            <a:rPr lang="en-US" b="0" i="0" dirty="0" err="1"/>
            <a:t>VDJServer</a:t>
          </a:r>
          <a:r>
            <a:rPr lang="en-US" b="0" i="0" dirty="0"/>
            <a:t> offers users seamless and reproducible pipelines</a:t>
          </a:r>
          <a:endParaRPr lang="en-US" dirty="0"/>
        </a:p>
      </dgm:t>
    </dgm:pt>
    <dgm:pt modelId="{77EA16D8-D096-4EC5-9F33-E4193EB36AD4}" type="parTrans" cxnId="{26BAACD3-4510-4098-BAA9-68C7BC6952F5}">
      <dgm:prSet/>
      <dgm:spPr/>
      <dgm:t>
        <a:bodyPr/>
        <a:lstStyle/>
        <a:p>
          <a:endParaRPr lang="en-US"/>
        </a:p>
      </dgm:t>
    </dgm:pt>
    <dgm:pt modelId="{CBD72CDD-4B21-424C-9819-DE2EBC3A1683}" type="sibTrans" cxnId="{26BAACD3-4510-4098-BAA9-68C7BC6952F5}">
      <dgm:prSet/>
      <dgm:spPr/>
      <dgm:t>
        <a:bodyPr/>
        <a:lstStyle/>
        <a:p>
          <a:endParaRPr lang="en-US"/>
        </a:p>
      </dgm:t>
    </dgm:pt>
    <dgm:pt modelId="{11CD3C84-ACD1-4028-8CA4-A2AE704A7116}">
      <dgm:prSet/>
      <dgm:spPr/>
      <dgm:t>
        <a:bodyPr/>
        <a:lstStyle/>
        <a:p>
          <a:r>
            <a:rPr lang="en-US" b="0" i="0" dirty="0" err="1"/>
            <a:t>VDJServer</a:t>
          </a:r>
          <a:r>
            <a:rPr lang="en-US" b="0" i="0" dirty="0"/>
            <a:t> provides various output files and visualizations to support data interpretation and publications</a:t>
          </a:r>
          <a:endParaRPr lang="en-US" dirty="0"/>
        </a:p>
      </dgm:t>
    </dgm:pt>
    <dgm:pt modelId="{B85A74A5-796B-4D87-B774-FC729D4BC851}" type="parTrans" cxnId="{9D5FDF9F-D5D6-479F-A9A0-9C1B68FB426F}">
      <dgm:prSet/>
      <dgm:spPr/>
      <dgm:t>
        <a:bodyPr/>
        <a:lstStyle/>
        <a:p>
          <a:endParaRPr lang="en-US"/>
        </a:p>
      </dgm:t>
    </dgm:pt>
    <dgm:pt modelId="{0A23EFD5-B458-4621-A824-3E040718F01B}" type="sibTrans" cxnId="{9D5FDF9F-D5D6-479F-A9A0-9C1B68FB426F}">
      <dgm:prSet/>
      <dgm:spPr/>
      <dgm:t>
        <a:bodyPr/>
        <a:lstStyle/>
        <a:p>
          <a:endParaRPr lang="en-US"/>
        </a:p>
      </dgm:t>
    </dgm:pt>
    <dgm:pt modelId="{18467863-F055-4456-9713-6645347D5979}" type="pres">
      <dgm:prSet presAssocID="{3EFAEFC6-0FBC-4F2D-A592-B9C94A87A38A}" presName="linear" presStyleCnt="0">
        <dgm:presLayoutVars>
          <dgm:animLvl val="lvl"/>
          <dgm:resizeHandles val="exact"/>
        </dgm:presLayoutVars>
      </dgm:prSet>
      <dgm:spPr/>
    </dgm:pt>
    <dgm:pt modelId="{E79B638E-4CB6-4B2E-AAD9-EF21A05D88C6}" type="pres">
      <dgm:prSet presAssocID="{DED1C719-5BB9-4476-9FC8-96AD2BDDC6F9}" presName="parentText" presStyleLbl="node1" presStyleIdx="0" presStyleCnt="3">
        <dgm:presLayoutVars>
          <dgm:chMax val="0"/>
          <dgm:bulletEnabled val="1"/>
        </dgm:presLayoutVars>
      </dgm:prSet>
      <dgm:spPr/>
    </dgm:pt>
    <dgm:pt modelId="{3181543F-9621-4D35-A84C-4D25435AE191}" type="pres">
      <dgm:prSet presAssocID="{572A5BA9-BC2D-43F0-8DB7-3F5DAEED59EB}" presName="spacer" presStyleCnt="0"/>
      <dgm:spPr/>
    </dgm:pt>
    <dgm:pt modelId="{BDB6E13B-9760-4527-8874-D29FC7A25C8E}" type="pres">
      <dgm:prSet presAssocID="{7EC7545E-C7E9-4F1B-80CD-1B5379BC21C1}" presName="parentText" presStyleLbl="node1" presStyleIdx="1" presStyleCnt="3">
        <dgm:presLayoutVars>
          <dgm:chMax val="0"/>
          <dgm:bulletEnabled val="1"/>
        </dgm:presLayoutVars>
      </dgm:prSet>
      <dgm:spPr/>
    </dgm:pt>
    <dgm:pt modelId="{4A612BEF-E015-42D6-983D-E148489314A7}" type="pres">
      <dgm:prSet presAssocID="{CBD72CDD-4B21-424C-9819-DE2EBC3A1683}" presName="spacer" presStyleCnt="0"/>
      <dgm:spPr/>
    </dgm:pt>
    <dgm:pt modelId="{B4F63BBA-2BB7-4923-A6C6-E05C1E3FD4EC}" type="pres">
      <dgm:prSet presAssocID="{11CD3C84-ACD1-4028-8CA4-A2AE704A7116}" presName="parentText" presStyleLbl="node1" presStyleIdx="2" presStyleCnt="3">
        <dgm:presLayoutVars>
          <dgm:chMax val="0"/>
          <dgm:bulletEnabled val="1"/>
        </dgm:presLayoutVars>
      </dgm:prSet>
      <dgm:spPr/>
    </dgm:pt>
  </dgm:ptLst>
  <dgm:cxnLst>
    <dgm:cxn modelId="{9434E65B-EAF5-46E4-B4DB-464F687BB3B1}" srcId="{3EFAEFC6-0FBC-4F2D-A592-B9C94A87A38A}" destId="{DED1C719-5BB9-4476-9FC8-96AD2BDDC6F9}" srcOrd="0" destOrd="0" parTransId="{AA3EB2E9-194E-4AFD-95C2-539C03926BC7}" sibTransId="{572A5BA9-BC2D-43F0-8DB7-3F5DAEED59EB}"/>
    <dgm:cxn modelId="{9527DC62-8E2E-4172-A504-0D75E7CA5D60}" type="presOf" srcId="{DED1C719-5BB9-4476-9FC8-96AD2BDDC6F9}" destId="{E79B638E-4CB6-4B2E-AAD9-EF21A05D88C6}" srcOrd="0" destOrd="0" presId="urn:microsoft.com/office/officeart/2005/8/layout/vList2#1"/>
    <dgm:cxn modelId="{866B026E-3D5A-430F-9F35-E63C1F65633F}" type="presOf" srcId="{11CD3C84-ACD1-4028-8CA4-A2AE704A7116}" destId="{B4F63BBA-2BB7-4923-A6C6-E05C1E3FD4EC}" srcOrd="0" destOrd="0" presId="urn:microsoft.com/office/officeart/2005/8/layout/vList2#1"/>
    <dgm:cxn modelId="{9D5FDF9F-D5D6-479F-A9A0-9C1B68FB426F}" srcId="{3EFAEFC6-0FBC-4F2D-A592-B9C94A87A38A}" destId="{11CD3C84-ACD1-4028-8CA4-A2AE704A7116}" srcOrd="2" destOrd="0" parTransId="{B85A74A5-796B-4D87-B774-FC729D4BC851}" sibTransId="{0A23EFD5-B458-4621-A824-3E040718F01B}"/>
    <dgm:cxn modelId="{3E5E04A8-4274-4978-AD05-B17A0B049530}" type="presOf" srcId="{7EC7545E-C7E9-4F1B-80CD-1B5379BC21C1}" destId="{BDB6E13B-9760-4527-8874-D29FC7A25C8E}" srcOrd="0" destOrd="0" presId="urn:microsoft.com/office/officeart/2005/8/layout/vList2#1"/>
    <dgm:cxn modelId="{B866D8BD-EEE2-4BC3-812C-613F0D8254B7}" type="presOf" srcId="{3EFAEFC6-0FBC-4F2D-A592-B9C94A87A38A}" destId="{18467863-F055-4456-9713-6645347D5979}" srcOrd="0" destOrd="0" presId="urn:microsoft.com/office/officeart/2005/8/layout/vList2#1"/>
    <dgm:cxn modelId="{26BAACD3-4510-4098-BAA9-68C7BC6952F5}" srcId="{3EFAEFC6-0FBC-4F2D-A592-B9C94A87A38A}" destId="{7EC7545E-C7E9-4F1B-80CD-1B5379BC21C1}" srcOrd="1" destOrd="0" parTransId="{77EA16D8-D096-4EC5-9F33-E4193EB36AD4}" sibTransId="{CBD72CDD-4B21-424C-9819-DE2EBC3A1683}"/>
    <dgm:cxn modelId="{B8B68DD6-2BB2-408C-8018-0141C9D71565}" type="presParOf" srcId="{18467863-F055-4456-9713-6645347D5979}" destId="{E79B638E-4CB6-4B2E-AAD9-EF21A05D88C6}" srcOrd="0" destOrd="0" presId="urn:microsoft.com/office/officeart/2005/8/layout/vList2#1"/>
    <dgm:cxn modelId="{396D3A89-B3C4-47D3-B99C-9ADC655745AF}" type="presParOf" srcId="{18467863-F055-4456-9713-6645347D5979}" destId="{3181543F-9621-4D35-A84C-4D25435AE191}" srcOrd="1" destOrd="0" presId="urn:microsoft.com/office/officeart/2005/8/layout/vList2#1"/>
    <dgm:cxn modelId="{6B4B108A-72FE-4865-9B85-AADF655C144A}" type="presParOf" srcId="{18467863-F055-4456-9713-6645347D5979}" destId="{BDB6E13B-9760-4527-8874-D29FC7A25C8E}" srcOrd="2" destOrd="0" presId="urn:microsoft.com/office/officeart/2005/8/layout/vList2#1"/>
    <dgm:cxn modelId="{83A6DF4F-F529-4614-BFCA-E335656D89ED}" type="presParOf" srcId="{18467863-F055-4456-9713-6645347D5979}" destId="{4A612BEF-E015-42D6-983D-E148489314A7}" srcOrd="3" destOrd="0" presId="urn:microsoft.com/office/officeart/2005/8/layout/vList2#1"/>
    <dgm:cxn modelId="{17B4F5D2-453E-4B2F-BD60-C614B33144B9}" type="presParOf" srcId="{18467863-F055-4456-9713-6645347D5979}" destId="{B4F63BBA-2BB7-4923-A6C6-E05C1E3FD4EC}" srcOrd="4" destOrd="0" presId="urn:microsoft.com/office/officeart/2005/8/layout/vList2#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1E1CF76C-3C7E-43A5-9A38-A6188B8DBCB7}" type="doc">
      <dgm:prSet loTypeId="urn:microsoft.com/office/officeart/2008/layout/LinedList" loCatId="list" qsTypeId="urn:microsoft.com/office/officeart/2005/8/quickstyle/simple1#3" qsCatId="simple" csTypeId="urn:microsoft.com/office/officeart/2005/8/colors/accent2_1#1" csCatId="accent2"/>
      <dgm:spPr/>
      <dgm:t>
        <a:bodyPr/>
        <a:lstStyle/>
        <a:p>
          <a:endParaRPr lang="en-US"/>
        </a:p>
      </dgm:t>
    </dgm:pt>
    <dgm:pt modelId="{CDAB18AC-6402-440F-B74C-5EC6CA51B8DD}">
      <dgm:prSet/>
      <dgm:spPr/>
      <dgm:t>
        <a:bodyPr/>
        <a:lstStyle/>
        <a:p>
          <a:r>
            <a:rPr lang="en-US" b="0" i="0"/>
            <a:t>AIRR and emergence of immune sequencing technology provides a mirror into the study of B and T-cells.</a:t>
          </a:r>
          <a:endParaRPr lang="en-US"/>
        </a:p>
      </dgm:t>
    </dgm:pt>
    <dgm:pt modelId="{B3028968-657D-4BEF-8970-8C9224F23788}" type="parTrans" cxnId="{54C0C88B-0561-4CBE-B179-22ABD23A5A23}">
      <dgm:prSet/>
      <dgm:spPr/>
      <dgm:t>
        <a:bodyPr/>
        <a:lstStyle/>
        <a:p>
          <a:endParaRPr lang="en-US"/>
        </a:p>
      </dgm:t>
    </dgm:pt>
    <dgm:pt modelId="{CD56744F-6D19-4D9F-A31C-A29BA28C9D0C}" type="sibTrans" cxnId="{54C0C88B-0561-4CBE-B179-22ABD23A5A23}">
      <dgm:prSet/>
      <dgm:spPr/>
      <dgm:t>
        <a:bodyPr/>
        <a:lstStyle/>
        <a:p>
          <a:endParaRPr lang="en-US"/>
        </a:p>
      </dgm:t>
    </dgm:pt>
    <dgm:pt modelId="{4FA13353-FF5A-4F8E-BA3D-25000506723F}">
      <dgm:prSet/>
      <dgm:spPr/>
      <dgm:t>
        <a:bodyPr/>
        <a:lstStyle/>
        <a:p>
          <a:r>
            <a:rPr lang="en-US" b="0" i="0"/>
            <a:t>Multiple Platforms and underlying methods exist for studying B- and T-cell immune receptors</a:t>
          </a:r>
          <a:endParaRPr lang="en-US"/>
        </a:p>
      </dgm:t>
    </dgm:pt>
    <dgm:pt modelId="{78A6C1F2-8CCE-46A8-93CA-978887344813}" type="parTrans" cxnId="{3C3CE3F9-4261-4A5F-AE5B-3188FDBA914F}">
      <dgm:prSet/>
      <dgm:spPr/>
      <dgm:t>
        <a:bodyPr/>
        <a:lstStyle/>
        <a:p>
          <a:endParaRPr lang="en-US"/>
        </a:p>
      </dgm:t>
    </dgm:pt>
    <dgm:pt modelId="{F07E9925-2A9D-4887-9A24-031DBF5BE624}" type="sibTrans" cxnId="{3C3CE3F9-4261-4A5F-AE5B-3188FDBA914F}">
      <dgm:prSet/>
      <dgm:spPr/>
      <dgm:t>
        <a:bodyPr/>
        <a:lstStyle/>
        <a:p>
          <a:endParaRPr lang="en-US"/>
        </a:p>
      </dgm:t>
    </dgm:pt>
    <dgm:pt modelId="{93A1E75F-7060-4DDB-B347-852295F577E5}">
      <dgm:prSet/>
      <dgm:spPr/>
      <dgm:t>
        <a:bodyPr/>
        <a:lstStyle/>
        <a:p>
          <a:r>
            <a:rPr lang="en-US" b="0" i="0"/>
            <a:t>The AIRR community provides a set of guidelines on how to analyze, interpret and disseminate these types of datasets. </a:t>
          </a:r>
          <a:endParaRPr lang="en-US"/>
        </a:p>
      </dgm:t>
    </dgm:pt>
    <dgm:pt modelId="{94BC0B23-1EA6-48FD-862C-6858773666D1}" type="parTrans" cxnId="{0CA886C0-DB82-43A4-8970-234B23FFD0BC}">
      <dgm:prSet/>
      <dgm:spPr/>
      <dgm:t>
        <a:bodyPr/>
        <a:lstStyle/>
        <a:p>
          <a:endParaRPr lang="en-US"/>
        </a:p>
      </dgm:t>
    </dgm:pt>
    <dgm:pt modelId="{1C2889D6-0FA0-4761-A126-4884D3CF0A5D}" type="sibTrans" cxnId="{0CA886C0-DB82-43A4-8970-234B23FFD0BC}">
      <dgm:prSet/>
      <dgm:spPr/>
      <dgm:t>
        <a:bodyPr/>
        <a:lstStyle/>
        <a:p>
          <a:endParaRPr lang="en-US"/>
        </a:p>
      </dgm:t>
    </dgm:pt>
    <dgm:pt modelId="{6A1610D8-6E2A-4FF1-9CE9-087114D11F15}" type="pres">
      <dgm:prSet presAssocID="{1E1CF76C-3C7E-43A5-9A38-A6188B8DBCB7}" presName="vert0" presStyleCnt="0">
        <dgm:presLayoutVars>
          <dgm:dir/>
          <dgm:animOne val="branch"/>
          <dgm:animLvl val="lvl"/>
        </dgm:presLayoutVars>
      </dgm:prSet>
      <dgm:spPr/>
    </dgm:pt>
    <dgm:pt modelId="{8C858938-A8D4-405E-8D8E-F8862011C2BF}" type="pres">
      <dgm:prSet presAssocID="{CDAB18AC-6402-440F-B74C-5EC6CA51B8DD}" presName="thickLine" presStyleLbl="alignNode1" presStyleIdx="0" presStyleCnt="3"/>
      <dgm:spPr/>
    </dgm:pt>
    <dgm:pt modelId="{5701B5A5-1320-4BD1-82C8-D959A7B75F03}" type="pres">
      <dgm:prSet presAssocID="{CDAB18AC-6402-440F-B74C-5EC6CA51B8DD}" presName="horz1" presStyleCnt="0"/>
      <dgm:spPr/>
    </dgm:pt>
    <dgm:pt modelId="{19D55B3A-4E71-4A23-8739-A6154747BB1A}" type="pres">
      <dgm:prSet presAssocID="{CDAB18AC-6402-440F-B74C-5EC6CA51B8DD}" presName="tx1" presStyleLbl="revTx" presStyleIdx="0" presStyleCnt="3"/>
      <dgm:spPr/>
    </dgm:pt>
    <dgm:pt modelId="{12E0CD82-28F8-40DD-916A-1EC852D75897}" type="pres">
      <dgm:prSet presAssocID="{CDAB18AC-6402-440F-B74C-5EC6CA51B8DD}" presName="vert1" presStyleCnt="0"/>
      <dgm:spPr/>
    </dgm:pt>
    <dgm:pt modelId="{0983A5A2-6F4A-467B-8AF4-8247348677A5}" type="pres">
      <dgm:prSet presAssocID="{4FA13353-FF5A-4F8E-BA3D-25000506723F}" presName="thickLine" presStyleLbl="alignNode1" presStyleIdx="1" presStyleCnt="3"/>
      <dgm:spPr/>
    </dgm:pt>
    <dgm:pt modelId="{E314E215-EAF8-48F6-ABB3-0584324F0DE8}" type="pres">
      <dgm:prSet presAssocID="{4FA13353-FF5A-4F8E-BA3D-25000506723F}" presName="horz1" presStyleCnt="0"/>
      <dgm:spPr/>
    </dgm:pt>
    <dgm:pt modelId="{A2883C3C-76B3-4A33-A6AA-F6389350CCB8}" type="pres">
      <dgm:prSet presAssocID="{4FA13353-FF5A-4F8E-BA3D-25000506723F}" presName="tx1" presStyleLbl="revTx" presStyleIdx="1" presStyleCnt="3"/>
      <dgm:spPr/>
    </dgm:pt>
    <dgm:pt modelId="{BDE1C622-03F2-4D13-930E-5C8FEE5CCD4F}" type="pres">
      <dgm:prSet presAssocID="{4FA13353-FF5A-4F8E-BA3D-25000506723F}" presName="vert1" presStyleCnt="0"/>
      <dgm:spPr/>
    </dgm:pt>
    <dgm:pt modelId="{1F30C43E-FFEB-4304-9ED2-08F7DD6A327A}" type="pres">
      <dgm:prSet presAssocID="{93A1E75F-7060-4DDB-B347-852295F577E5}" presName="thickLine" presStyleLbl="alignNode1" presStyleIdx="2" presStyleCnt="3"/>
      <dgm:spPr/>
    </dgm:pt>
    <dgm:pt modelId="{3C452A5C-835B-4C54-85C1-5465B5734DEB}" type="pres">
      <dgm:prSet presAssocID="{93A1E75F-7060-4DDB-B347-852295F577E5}" presName="horz1" presStyleCnt="0"/>
      <dgm:spPr/>
    </dgm:pt>
    <dgm:pt modelId="{601B917F-3473-4E88-B470-16F505D5722A}" type="pres">
      <dgm:prSet presAssocID="{93A1E75F-7060-4DDB-B347-852295F577E5}" presName="tx1" presStyleLbl="revTx" presStyleIdx="2" presStyleCnt="3"/>
      <dgm:spPr/>
    </dgm:pt>
    <dgm:pt modelId="{EE27AE17-71C1-4D4F-97D2-5217B3F979F5}" type="pres">
      <dgm:prSet presAssocID="{93A1E75F-7060-4DDB-B347-852295F577E5}" presName="vert1" presStyleCnt="0"/>
      <dgm:spPr/>
    </dgm:pt>
  </dgm:ptLst>
  <dgm:cxnLst>
    <dgm:cxn modelId="{42C73172-63DD-43B1-983E-EB9141128520}" type="presOf" srcId="{CDAB18AC-6402-440F-B74C-5EC6CA51B8DD}" destId="{19D55B3A-4E71-4A23-8739-A6154747BB1A}" srcOrd="0" destOrd="0" presId="urn:microsoft.com/office/officeart/2008/layout/LinedList"/>
    <dgm:cxn modelId="{54C0C88B-0561-4CBE-B179-22ABD23A5A23}" srcId="{1E1CF76C-3C7E-43A5-9A38-A6188B8DBCB7}" destId="{CDAB18AC-6402-440F-B74C-5EC6CA51B8DD}" srcOrd="0" destOrd="0" parTransId="{B3028968-657D-4BEF-8970-8C9224F23788}" sibTransId="{CD56744F-6D19-4D9F-A31C-A29BA28C9D0C}"/>
    <dgm:cxn modelId="{EF8281B4-D3A4-4D9B-A303-320D3FE2986D}" type="presOf" srcId="{4FA13353-FF5A-4F8E-BA3D-25000506723F}" destId="{A2883C3C-76B3-4A33-A6AA-F6389350CCB8}" srcOrd="0" destOrd="0" presId="urn:microsoft.com/office/officeart/2008/layout/LinedList"/>
    <dgm:cxn modelId="{0CA886C0-DB82-43A4-8970-234B23FFD0BC}" srcId="{1E1CF76C-3C7E-43A5-9A38-A6188B8DBCB7}" destId="{93A1E75F-7060-4DDB-B347-852295F577E5}" srcOrd="2" destOrd="0" parTransId="{94BC0B23-1EA6-48FD-862C-6858773666D1}" sibTransId="{1C2889D6-0FA0-4761-A126-4884D3CF0A5D}"/>
    <dgm:cxn modelId="{C5306DC4-C62B-4C3F-8102-C14F72C714C9}" type="presOf" srcId="{1E1CF76C-3C7E-43A5-9A38-A6188B8DBCB7}" destId="{6A1610D8-6E2A-4FF1-9CE9-087114D11F15}" srcOrd="0" destOrd="0" presId="urn:microsoft.com/office/officeart/2008/layout/LinedList"/>
    <dgm:cxn modelId="{A0C00AEF-1289-45AD-8AC9-C2857E9FC21B}" type="presOf" srcId="{93A1E75F-7060-4DDB-B347-852295F577E5}" destId="{601B917F-3473-4E88-B470-16F505D5722A}" srcOrd="0" destOrd="0" presId="urn:microsoft.com/office/officeart/2008/layout/LinedList"/>
    <dgm:cxn modelId="{3C3CE3F9-4261-4A5F-AE5B-3188FDBA914F}" srcId="{1E1CF76C-3C7E-43A5-9A38-A6188B8DBCB7}" destId="{4FA13353-FF5A-4F8E-BA3D-25000506723F}" srcOrd="1" destOrd="0" parTransId="{78A6C1F2-8CCE-46A8-93CA-978887344813}" sibTransId="{F07E9925-2A9D-4887-9A24-031DBF5BE624}"/>
    <dgm:cxn modelId="{0357D20E-708F-48AD-A1D4-FEF6F9B518BA}" type="presParOf" srcId="{6A1610D8-6E2A-4FF1-9CE9-087114D11F15}" destId="{8C858938-A8D4-405E-8D8E-F8862011C2BF}" srcOrd="0" destOrd="0" presId="urn:microsoft.com/office/officeart/2008/layout/LinedList"/>
    <dgm:cxn modelId="{A93439EB-08E4-412A-A6A2-FC6091E3545C}" type="presParOf" srcId="{6A1610D8-6E2A-4FF1-9CE9-087114D11F15}" destId="{5701B5A5-1320-4BD1-82C8-D959A7B75F03}" srcOrd="1" destOrd="0" presId="urn:microsoft.com/office/officeart/2008/layout/LinedList"/>
    <dgm:cxn modelId="{FCFF0F4F-B9BF-4DFA-8E07-67D383D6D0DA}" type="presParOf" srcId="{5701B5A5-1320-4BD1-82C8-D959A7B75F03}" destId="{19D55B3A-4E71-4A23-8739-A6154747BB1A}" srcOrd="0" destOrd="0" presId="urn:microsoft.com/office/officeart/2008/layout/LinedList"/>
    <dgm:cxn modelId="{0BFC1A4F-E5C1-4530-B461-65516B5341DD}" type="presParOf" srcId="{5701B5A5-1320-4BD1-82C8-D959A7B75F03}" destId="{12E0CD82-28F8-40DD-916A-1EC852D75897}" srcOrd="1" destOrd="0" presId="urn:microsoft.com/office/officeart/2008/layout/LinedList"/>
    <dgm:cxn modelId="{BFA89D3B-F14C-44D1-9253-93089D0F3CEA}" type="presParOf" srcId="{6A1610D8-6E2A-4FF1-9CE9-087114D11F15}" destId="{0983A5A2-6F4A-467B-8AF4-8247348677A5}" srcOrd="2" destOrd="0" presId="urn:microsoft.com/office/officeart/2008/layout/LinedList"/>
    <dgm:cxn modelId="{024D6FF3-ABA9-40A4-A427-B3EDDF2F2667}" type="presParOf" srcId="{6A1610D8-6E2A-4FF1-9CE9-087114D11F15}" destId="{E314E215-EAF8-48F6-ABB3-0584324F0DE8}" srcOrd="3" destOrd="0" presId="urn:microsoft.com/office/officeart/2008/layout/LinedList"/>
    <dgm:cxn modelId="{9D00721D-3D3B-41C4-B7CB-5C1A0C0BC408}" type="presParOf" srcId="{E314E215-EAF8-48F6-ABB3-0584324F0DE8}" destId="{A2883C3C-76B3-4A33-A6AA-F6389350CCB8}" srcOrd="0" destOrd="0" presId="urn:microsoft.com/office/officeart/2008/layout/LinedList"/>
    <dgm:cxn modelId="{DC4DE7F7-0F6E-43F1-AC53-880E5D57D92C}" type="presParOf" srcId="{E314E215-EAF8-48F6-ABB3-0584324F0DE8}" destId="{BDE1C622-03F2-4D13-930E-5C8FEE5CCD4F}" srcOrd="1" destOrd="0" presId="urn:microsoft.com/office/officeart/2008/layout/LinedList"/>
    <dgm:cxn modelId="{54BE7A44-58F4-469F-9A95-07EB1CB9128C}" type="presParOf" srcId="{6A1610D8-6E2A-4FF1-9CE9-087114D11F15}" destId="{1F30C43E-FFEB-4304-9ED2-08F7DD6A327A}" srcOrd="4" destOrd="0" presId="urn:microsoft.com/office/officeart/2008/layout/LinedList"/>
    <dgm:cxn modelId="{45D5E723-4800-48B1-BF4B-AD6C37BF3ADB}" type="presParOf" srcId="{6A1610D8-6E2A-4FF1-9CE9-087114D11F15}" destId="{3C452A5C-835B-4C54-85C1-5465B5734DEB}" srcOrd="5" destOrd="0" presId="urn:microsoft.com/office/officeart/2008/layout/LinedList"/>
    <dgm:cxn modelId="{71CE3AB5-0391-4B26-A36C-F6909F87082F}" type="presParOf" srcId="{3C452A5C-835B-4C54-85C1-5465B5734DEB}" destId="{601B917F-3473-4E88-B470-16F505D5722A}" srcOrd="0" destOrd="0" presId="urn:microsoft.com/office/officeart/2008/layout/LinedList"/>
    <dgm:cxn modelId="{978CA8F5-E9E5-49AF-9418-20DFF3116E67}" type="presParOf" srcId="{3C452A5C-835B-4C54-85C1-5465B5734DEB}" destId="{EE27AE17-71C1-4D4F-97D2-5217B3F979F5}"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9631C973-F578-4F79-B0CD-119CD8AB5C1C}" type="doc">
      <dgm:prSet loTypeId="urn:microsoft.com/office/officeart/2016/7/layout/HorizontalActionList" loCatId="List" qsTypeId="urn:microsoft.com/office/officeart/2005/8/quickstyle/simple1#4" qsCatId="simple" csTypeId="urn:microsoft.com/office/officeart/2005/8/colors/colorful4#1" csCatId="colorful"/>
      <dgm:spPr/>
      <dgm:t>
        <a:bodyPr/>
        <a:lstStyle/>
        <a:p>
          <a:endParaRPr lang="en-US"/>
        </a:p>
      </dgm:t>
    </dgm:pt>
    <dgm:pt modelId="{F34187F7-E1E1-45B6-8903-52F396D61376}">
      <dgm:prSet/>
      <dgm:spPr/>
      <dgm:t>
        <a:bodyPr/>
        <a:lstStyle/>
        <a:p>
          <a:r>
            <a:rPr lang="en-US"/>
            <a:t>Focus on</a:t>
          </a:r>
        </a:p>
      </dgm:t>
    </dgm:pt>
    <dgm:pt modelId="{8E080B09-7136-4487-8706-B890BFAE182F}" type="parTrans" cxnId="{DB24802A-CF1D-42EB-963E-4B6F3E669F55}">
      <dgm:prSet/>
      <dgm:spPr/>
      <dgm:t>
        <a:bodyPr/>
        <a:lstStyle/>
        <a:p>
          <a:endParaRPr lang="en-US"/>
        </a:p>
      </dgm:t>
    </dgm:pt>
    <dgm:pt modelId="{E1C99BCB-D7E6-41CF-A7DB-AE6FDA5D602B}" type="sibTrans" cxnId="{DB24802A-CF1D-42EB-963E-4B6F3E669F55}">
      <dgm:prSet/>
      <dgm:spPr/>
      <dgm:t>
        <a:bodyPr/>
        <a:lstStyle/>
        <a:p>
          <a:endParaRPr lang="en-US"/>
        </a:p>
      </dgm:t>
    </dgm:pt>
    <dgm:pt modelId="{89D97862-9830-42CB-8F52-F1642A9B61AE}">
      <dgm:prSet/>
      <dgm:spPr/>
      <dgm:t>
        <a:bodyPr/>
        <a:lstStyle/>
        <a:p>
          <a:r>
            <a:rPr lang="en-US"/>
            <a:t>Focus on multiplex bias-controlled PCR protocol used by Adaptive Biotechnology</a:t>
          </a:r>
        </a:p>
      </dgm:t>
    </dgm:pt>
    <dgm:pt modelId="{C2622AF6-5973-4A12-B0FB-CA8994DEB5C2}" type="parTrans" cxnId="{6313D28F-4D78-4908-889A-97F0CFB90825}">
      <dgm:prSet/>
      <dgm:spPr/>
      <dgm:t>
        <a:bodyPr/>
        <a:lstStyle/>
        <a:p>
          <a:endParaRPr lang="en-US"/>
        </a:p>
      </dgm:t>
    </dgm:pt>
    <dgm:pt modelId="{29556DB9-40A2-450A-A8F4-1371F84ACA7D}" type="sibTrans" cxnId="{6313D28F-4D78-4908-889A-97F0CFB90825}">
      <dgm:prSet/>
      <dgm:spPr/>
      <dgm:t>
        <a:bodyPr/>
        <a:lstStyle/>
        <a:p>
          <a:endParaRPr lang="en-US"/>
        </a:p>
      </dgm:t>
    </dgm:pt>
    <dgm:pt modelId="{D7840199-AC1B-4A95-A293-B19366656332}">
      <dgm:prSet/>
      <dgm:spPr/>
      <dgm:t>
        <a:bodyPr/>
        <a:lstStyle/>
        <a:p>
          <a:r>
            <a:rPr lang="en-US"/>
            <a:t>Use</a:t>
          </a:r>
        </a:p>
      </dgm:t>
    </dgm:pt>
    <dgm:pt modelId="{7520CB01-DE8E-4959-B775-2E6004646A64}" type="parTrans" cxnId="{960B0DEA-AC67-4AE2-928C-00313D77AA1A}">
      <dgm:prSet/>
      <dgm:spPr/>
      <dgm:t>
        <a:bodyPr/>
        <a:lstStyle/>
        <a:p>
          <a:endParaRPr lang="en-US"/>
        </a:p>
      </dgm:t>
    </dgm:pt>
    <dgm:pt modelId="{AE83B202-C8A4-4146-9BDE-0A58BF7230BB}" type="sibTrans" cxnId="{960B0DEA-AC67-4AE2-928C-00313D77AA1A}">
      <dgm:prSet/>
      <dgm:spPr/>
      <dgm:t>
        <a:bodyPr/>
        <a:lstStyle/>
        <a:p>
          <a:endParaRPr lang="en-US"/>
        </a:p>
      </dgm:t>
    </dgm:pt>
    <dgm:pt modelId="{AC0321F0-AB35-4858-AD74-17B822DC77C3}">
      <dgm:prSet/>
      <dgm:spPr/>
      <dgm:t>
        <a:bodyPr/>
        <a:lstStyle/>
        <a:p>
          <a:r>
            <a:rPr lang="en-US"/>
            <a:t>Use dataset from T-Cell immune receptor breast cancer study</a:t>
          </a:r>
        </a:p>
      </dgm:t>
    </dgm:pt>
    <dgm:pt modelId="{90D68F48-A880-4640-9B79-6A9D79719B18}" type="parTrans" cxnId="{20589336-0AB4-460B-9B32-7F09FDDD900E}">
      <dgm:prSet/>
      <dgm:spPr/>
      <dgm:t>
        <a:bodyPr/>
        <a:lstStyle/>
        <a:p>
          <a:endParaRPr lang="en-US"/>
        </a:p>
      </dgm:t>
    </dgm:pt>
    <dgm:pt modelId="{358EC559-41C5-40FB-908A-A3970F611F58}" type="sibTrans" cxnId="{20589336-0AB4-460B-9B32-7F09FDDD900E}">
      <dgm:prSet/>
      <dgm:spPr/>
      <dgm:t>
        <a:bodyPr/>
        <a:lstStyle/>
        <a:p>
          <a:endParaRPr lang="en-US"/>
        </a:p>
      </dgm:t>
    </dgm:pt>
    <dgm:pt modelId="{F3E61258-485C-46FB-8640-9741071C3E38}">
      <dgm:prSet/>
      <dgm:spPr/>
      <dgm:t>
        <a:bodyPr/>
        <a:lstStyle/>
        <a:p>
          <a:r>
            <a:rPr lang="en-US"/>
            <a:t>Perform</a:t>
          </a:r>
        </a:p>
      </dgm:t>
    </dgm:pt>
    <dgm:pt modelId="{42D5893D-F0A4-477F-A616-662A3566DF2B}" type="parTrans" cxnId="{E793A5B6-9992-434A-9CA4-DEBC68DD57A2}">
      <dgm:prSet/>
      <dgm:spPr/>
      <dgm:t>
        <a:bodyPr/>
        <a:lstStyle/>
        <a:p>
          <a:endParaRPr lang="en-US"/>
        </a:p>
      </dgm:t>
    </dgm:pt>
    <dgm:pt modelId="{EC01FE79-59A7-46B7-8948-82028FA4B732}" type="sibTrans" cxnId="{E793A5B6-9992-434A-9CA4-DEBC68DD57A2}">
      <dgm:prSet/>
      <dgm:spPr/>
      <dgm:t>
        <a:bodyPr/>
        <a:lstStyle/>
        <a:p>
          <a:endParaRPr lang="en-US"/>
        </a:p>
      </dgm:t>
    </dgm:pt>
    <dgm:pt modelId="{55B988A1-92A7-4A85-97E2-A7536A1FCA09}">
      <dgm:prSet/>
      <dgm:spPr/>
      <dgm:t>
        <a:bodyPr/>
        <a:lstStyle/>
        <a:p>
          <a:r>
            <a:rPr lang="en-US"/>
            <a:t>Perform hands-on demonstrations of the workflow steps mentioned and work through each of the steps introduced in greater detail</a:t>
          </a:r>
        </a:p>
      </dgm:t>
    </dgm:pt>
    <dgm:pt modelId="{73BCE12D-ED76-4594-BC2C-070C2F6C15E6}" type="parTrans" cxnId="{744D0D1A-96FB-4A01-8A19-B1A2945686CD}">
      <dgm:prSet/>
      <dgm:spPr/>
      <dgm:t>
        <a:bodyPr/>
        <a:lstStyle/>
        <a:p>
          <a:endParaRPr lang="en-US"/>
        </a:p>
      </dgm:t>
    </dgm:pt>
    <dgm:pt modelId="{398FF7E5-49EC-40BE-9C21-B7A682B35993}" type="sibTrans" cxnId="{744D0D1A-96FB-4A01-8A19-B1A2945686CD}">
      <dgm:prSet/>
      <dgm:spPr/>
      <dgm:t>
        <a:bodyPr/>
        <a:lstStyle/>
        <a:p>
          <a:endParaRPr lang="en-US"/>
        </a:p>
      </dgm:t>
    </dgm:pt>
    <dgm:pt modelId="{C5453736-68FB-41CC-8A09-EEB42604AD8B}">
      <dgm:prSet/>
      <dgm:spPr/>
      <dgm:t>
        <a:bodyPr/>
        <a:lstStyle/>
        <a:p>
          <a:r>
            <a:rPr lang="en-US"/>
            <a:t>Explore</a:t>
          </a:r>
        </a:p>
      </dgm:t>
    </dgm:pt>
    <dgm:pt modelId="{20D7B80D-B203-4FE6-8935-98416FEF1396}" type="parTrans" cxnId="{94A4A824-DC80-436C-86AC-23E1F25F3653}">
      <dgm:prSet/>
      <dgm:spPr/>
      <dgm:t>
        <a:bodyPr/>
        <a:lstStyle/>
        <a:p>
          <a:endParaRPr lang="en-US"/>
        </a:p>
      </dgm:t>
    </dgm:pt>
    <dgm:pt modelId="{B4E5EFA4-9AC6-4F6B-B747-DB66ECBB4231}" type="sibTrans" cxnId="{94A4A824-DC80-436C-86AC-23E1F25F3653}">
      <dgm:prSet/>
      <dgm:spPr/>
      <dgm:t>
        <a:bodyPr/>
        <a:lstStyle/>
        <a:p>
          <a:endParaRPr lang="en-US"/>
        </a:p>
      </dgm:t>
    </dgm:pt>
    <dgm:pt modelId="{A3340831-23CF-4588-88B6-364B89302E75}">
      <dgm:prSet/>
      <dgm:spPr/>
      <dgm:t>
        <a:bodyPr/>
        <a:lstStyle/>
        <a:p>
          <a:r>
            <a:rPr lang="en-US"/>
            <a:t>Explore VDJServer web portal and discuss related resources for analysis</a:t>
          </a:r>
        </a:p>
      </dgm:t>
    </dgm:pt>
    <dgm:pt modelId="{229D5E53-1C01-4A50-BD42-D24E73C9E453}" type="parTrans" cxnId="{21E77709-D082-449D-8A8B-B45831C9A6CC}">
      <dgm:prSet/>
      <dgm:spPr/>
      <dgm:t>
        <a:bodyPr/>
        <a:lstStyle/>
        <a:p>
          <a:endParaRPr lang="en-US"/>
        </a:p>
      </dgm:t>
    </dgm:pt>
    <dgm:pt modelId="{D6CB3A6C-6D0E-4C56-A5AD-F0178928B4C7}" type="sibTrans" cxnId="{21E77709-D082-449D-8A8B-B45831C9A6CC}">
      <dgm:prSet/>
      <dgm:spPr/>
      <dgm:t>
        <a:bodyPr/>
        <a:lstStyle/>
        <a:p>
          <a:endParaRPr lang="en-US"/>
        </a:p>
      </dgm:t>
    </dgm:pt>
    <dgm:pt modelId="{CA7844C8-43F0-498E-ADBE-40CE962ADA8E}" type="pres">
      <dgm:prSet presAssocID="{9631C973-F578-4F79-B0CD-119CD8AB5C1C}" presName="Name0" presStyleCnt="0">
        <dgm:presLayoutVars>
          <dgm:dir/>
          <dgm:animLvl val="lvl"/>
          <dgm:resizeHandles val="exact"/>
        </dgm:presLayoutVars>
      </dgm:prSet>
      <dgm:spPr/>
    </dgm:pt>
    <dgm:pt modelId="{BF2D2710-5CA2-4EF0-89BB-BE38E5DC980C}" type="pres">
      <dgm:prSet presAssocID="{F34187F7-E1E1-45B6-8903-52F396D61376}" presName="composite" presStyleCnt="0"/>
      <dgm:spPr/>
    </dgm:pt>
    <dgm:pt modelId="{477ECFAC-CE80-45E3-B445-37BEAFB3B353}" type="pres">
      <dgm:prSet presAssocID="{F34187F7-E1E1-45B6-8903-52F396D61376}" presName="parTx" presStyleLbl="alignNode1" presStyleIdx="0" presStyleCnt="4">
        <dgm:presLayoutVars>
          <dgm:chMax val="0"/>
          <dgm:chPref val="0"/>
        </dgm:presLayoutVars>
      </dgm:prSet>
      <dgm:spPr/>
    </dgm:pt>
    <dgm:pt modelId="{8D36BEB8-FACA-48B0-A85D-8B6505558B4A}" type="pres">
      <dgm:prSet presAssocID="{F34187F7-E1E1-45B6-8903-52F396D61376}" presName="desTx" presStyleLbl="alignAccFollowNode1" presStyleIdx="0" presStyleCnt="4">
        <dgm:presLayoutVars/>
      </dgm:prSet>
      <dgm:spPr/>
    </dgm:pt>
    <dgm:pt modelId="{DD334611-D8CA-47C4-84BE-6744BE87CC7A}" type="pres">
      <dgm:prSet presAssocID="{E1C99BCB-D7E6-41CF-A7DB-AE6FDA5D602B}" presName="space" presStyleCnt="0"/>
      <dgm:spPr/>
    </dgm:pt>
    <dgm:pt modelId="{8FD2E007-244B-4847-8C89-1FAFEC79F5D9}" type="pres">
      <dgm:prSet presAssocID="{D7840199-AC1B-4A95-A293-B19366656332}" presName="composite" presStyleCnt="0"/>
      <dgm:spPr/>
    </dgm:pt>
    <dgm:pt modelId="{4CBE305F-56F0-4EAD-8E9B-3E8DB8D6537B}" type="pres">
      <dgm:prSet presAssocID="{D7840199-AC1B-4A95-A293-B19366656332}" presName="parTx" presStyleLbl="alignNode1" presStyleIdx="1" presStyleCnt="4">
        <dgm:presLayoutVars>
          <dgm:chMax val="0"/>
          <dgm:chPref val="0"/>
        </dgm:presLayoutVars>
      </dgm:prSet>
      <dgm:spPr/>
    </dgm:pt>
    <dgm:pt modelId="{83B553C0-5AB9-4413-B445-3BD40E7CA9DF}" type="pres">
      <dgm:prSet presAssocID="{D7840199-AC1B-4A95-A293-B19366656332}" presName="desTx" presStyleLbl="alignAccFollowNode1" presStyleIdx="1" presStyleCnt="4">
        <dgm:presLayoutVars/>
      </dgm:prSet>
      <dgm:spPr/>
    </dgm:pt>
    <dgm:pt modelId="{61A84C59-1049-455D-B4E1-6F1CC35C8116}" type="pres">
      <dgm:prSet presAssocID="{AE83B202-C8A4-4146-9BDE-0A58BF7230BB}" presName="space" presStyleCnt="0"/>
      <dgm:spPr/>
    </dgm:pt>
    <dgm:pt modelId="{5055142C-8D57-415E-8733-782DACC96A57}" type="pres">
      <dgm:prSet presAssocID="{F3E61258-485C-46FB-8640-9741071C3E38}" presName="composite" presStyleCnt="0"/>
      <dgm:spPr/>
    </dgm:pt>
    <dgm:pt modelId="{B51DD865-51F6-4755-941F-39CCC4B07FF3}" type="pres">
      <dgm:prSet presAssocID="{F3E61258-485C-46FB-8640-9741071C3E38}" presName="parTx" presStyleLbl="alignNode1" presStyleIdx="2" presStyleCnt="4">
        <dgm:presLayoutVars>
          <dgm:chMax val="0"/>
          <dgm:chPref val="0"/>
        </dgm:presLayoutVars>
      </dgm:prSet>
      <dgm:spPr/>
    </dgm:pt>
    <dgm:pt modelId="{1B451852-3F31-4B01-B4A3-3EC96BA0878F}" type="pres">
      <dgm:prSet presAssocID="{F3E61258-485C-46FB-8640-9741071C3E38}" presName="desTx" presStyleLbl="alignAccFollowNode1" presStyleIdx="2" presStyleCnt="4">
        <dgm:presLayoutVars/>
      </dgm:prSet>
      <dgm:spPr/>
    </dgm:pt>
    <dgm:pt modelId="{D53CC7AE-4B8C-427B-AC49-049417FCAF3E}" type="pres">
      <dgm:prSet presAssocID="{EC01FE79-59A7-46B7-8948-82028FA4B732}" presName="space" presStyleCnt="0"/>
      <dgm:spPr/>
    </dgm:pt>
    <dgm:pt modelId="{1749612D-E7F6-4B36-8B20-B86D04149717}" type="pres">
      <dgm:prSet presAssocID="{C5453736-68FB-41CC-8A09-EEB42604AD8B}" presName="composite" presStyleCnt="0"/>
      <dgm:spPr/>
    </dgm:pt>
    <dgm:pt modelId="{6E8565F9-FDD5-4849-A283-48A7646945F9}" type="pres">
      <dgm:prSet presAssocID="{C5453736-68FB-41CC-8A09-EEB42604AD8B}" presName="parTx" presStyleLbl="alignNode1" presStyleIdx="3" presStyleCnt="4">
        <dgm:presLayoutVars>
          <dgm:chMax val="0"/>
          <dgm:chPref val="0"/>
        </dgm:presLayoutVars>
      </dgm:prSet>
      <dgm:spPr/>
    </dgm:pt>
    <dgm:pt modelId="{FD78DCC7-32D2-4B9E-BEA4-6602EE9C6487}" type="pres">
      <dgm:prSet presAssocID="{C5453736-68FB-41CC-8A09-EEB42604AD8B}" presName="desTx" presStyleLbl="alignAccFollowNode1" presStyleIdx="3" presStyleCnt="4">
        <dgm:presLayoutVars/>
      </dgm:prSet>
      <dgm:spPr/>
    </dgm:pt>
  </dgm:ptLst>
  <dgm:cxnLst>
    <dgm:cxn modelId="{21E77709-D082-449D-8A8B-B45831C9A6CC}" srcId="{C5453736-68FB-41CC-8A09-EEB42604AD8B}" destId="{A3340831-23CF-4588-88B6-364B89302E75}" srcOrd="0" destOrd="0" parTransId="{229D5E53-1C01-4A50-BD42-D24E73C9E453}" sibTransId="{D6CB3A6C-6D0E-4C56-A5AD-F0178928B4C7}"/>
    <dgm:cxn modelId="{81B7B00B-8F22-42EB-9270-2241EEC3D53A}" type="presOf" srcId="{C5453736-68FB-41CC-8A09-EEB42604AD8B}" destId="{6E8565F9-FDD5-4849-A283-48A7646945F9}" srcOrd="0" destOrd="0" presId="urn:microsoft.com/office/officeart/2016/7/layout/HorizontalActionList"/>
    <dgm:cxn modelId="{744D0D1A-96FB-4A01-8A19-B1A2945686CD}" srcId="{F3E61258-485C-46FB-8640-9741071C3E38}" destId="{55B988A1-92A7-4A85-97E2-A7536A1FCA09}" srcOrd="0" destOrd="0" parTransId="{73BCE12D-ED76-4594-BC2C-070C2F6C15E6}" sibTransId="{398FF7E5-49EC-40BE-9C21-B7A682B35993}"/>
    <dgm:cxn modelId="{7D71CF20-E2A3-4FD4-AC87-720F0539AB80}" type="presOf" srcId="{A3340831-23CF-4588-88B6-364B89302E75}" destId="{FD78DCC7-32D2-4B9E-BEA4-6602EE9C6487}" srcOrd="0" destOrd="0" presId="urn:microsoft.com/office/officeart/2016/7/layout/HorizontalActionList"/>
    <dgm:cxn modelId="{94A4A824-DC80-436C-86AC-23E1F25F3653}" srcId="{9631C973-F578-4F79-B0CD-119CD8AB5C1C}" destId="{C5453736-68FB-41CC-8A09-EEB42604AD8B}" srcOrd="3" destOrd="0" parTransId="{20D7B80D-B203-4FE6-8935-98416FEF1396}" sibTransId="{B4E5EFA4-9AC6-4F6B-B747-DB66ECBB4231}"/>
    <dgm:cxn modelId="{DB24802A-CF1D-42EB-963E-4B6F3E669F55}" srcId="{9631C973-F578-4F79-B0CD-119CD8AB5C1C}" destId="{F34187F7-E1E1-45B6-8903-52F396D61376}" srcOrd="0" destOrd="0" parTransId="{8E080B09-7136-4487-8706-B890BFAE182F}" sibTransId="{E1C99BCB-D7E6-41CF-A7DB-AE6FDA5D602B}"/>
    <dgm:cxn modelId="{F366552F-91AB-4DBC-9901-BCC80FE5976A}" type="presOf" srcId="{F3E61258-485C-46FB-8640-9741071C3E38}" destId="{B51DD865-51F6-4755-941F-39CCC4B07FF3}" srcOrd="0" destOrd="0" presId="urn:microsoft.com/office/officeart/2016/7/layout/HorizontalActionList"/>
    <dgm:cxn modelId="{20589336-0AB4-460B-9B32-7F09FDDD900E}" srcId="{D7840199-AC1B-4A95-A293-B19366656332}" destId="{AC0321F0-AB35-4858-AD74-17B822DC77C3}" srcOrd="0" destOrd="0" parTransId="{90D68F48-A880-4640-9B79-6A9D79719B18}" sibTransId="{358EC559-41C5-40FB-908A-A3970F611F58}"/>
    <dgm:cxn modelId="{E0FD1C42-9764-447C-B282-034CDC1A26EF}" type="presOf" srcId="{D7840199-AC1B-4A95-A293-B19366656332}" destId="{4CBE305F-56F0-4EAD-8E9B-3E8DB8D6537B}" srcOrd="0" destOrd="0" presId="urn:microsoft.com/office/officeart/2016/7/layout/HorizontalActionList"/>
    <dgm:cxn modelId="{0546AA62-F73E-47FD-A0FC-F1E904775869}" type="presOf" srcId="{9631C973-F578-4F79-B0CD-119CD8AB5C1C}" destId="{CA7844C8-43F0-498E-ADBE-40CE962ADA8E}" srcOrd="0" destOrd="0" presId="urn:microsoft.com/office/officeart/2016/7/layout/HorizontalActionList"/>
    <dgm:cxn modelId="{4BF49486-0CB4-4BBA-BA43-4F9BCB940B95}" type="presOf" srcId="{89D97862-9830-42CB-8F52-F1642A9B61AE}" destId="{8D36BEB8-FACA-48B0-A85D-8B6505558B4A}" srcOrd="0" destOrd="0" presId="urn:microsoft.com/office/officeart/2016/7/layout/HorizontalActionList"/>
    <dgm:cxn modelId="{6313D28F-4D78-4908-889A-97F0CFB90825}" srcId="{F34187F7-E1E1-45B6-8903-52F396D61376}" destId="{89D97862-9830-42CB-8F52-F1642A9B61AE}" srcOrd="0" destOrd="0" parTransId="{C2622AF6-5973-4A12-B0FB-CA8994DEB5C2}" sibTransId="{29556DB9-40A2-450A-A8F4-1371F84ACA7D}"/>
    <dgm:cxn modelId="{335E28B5-C598-4AC4-BABD-F690D2B1BAD9}" type="presOf" srcId="{55B988A1-92A7-4A85-97E2-A7536A1FCA09}" destId="{1B451852-3F31-4B01-B4A3-3EC96BA0878F}" srcOrd="0" destOrd="0" presId="urn:microsoft.com/office/officeart/2016/7/layout/HorizontalActionList"/>
    <dgm:cxn modelId="{E793A5B6-9992-434A-9CA4-DEBC68DD57A2}" srcId="{9631C973-F578-4F79-B0CD-119CD8AB5C1C}" destId="{F3E61258-485C-46FB-8640-9741071C3E38}" srcOrd="2" destOrd="0" parTransId="{42D5893D-F0A4-477F-A616-662A3566DF2B}" sibTransId="{EC01FE79-59A7-46B7-8948-82028FA4B732}"/>
    <dgm:cxn modelId="{EE2D8EE4-2D73-4674-9910-EDEA466B0B1E}" type="presOf" srcId="{F34187F7-E1E1-45B6-8903-52F396D61376}" destId="{477ECFAC-CE80-45E3-B445-37BEAFB3B353}" srcOrd="0" destOrd="0" presId="urn:microsoft.com/office/officeart/2016/7/layout/HorizontalActionList"/>
    <dgm:cxn modelId="{960B0DEA-AC67-4AE2-928C-00313D77AA1A}" srcId="{9631C973-F578-4F79-B0CD-119CD8AB5C1C}" destId="{D7840199-AC1B-4A95-A293-B19366656332}" srcOrd="1" destOrd="0" parTransId="{7520CB01-DE8E-4959-B775-2E6004646A64}" sibTransId="{AE83B202-C8A4-4146-9BDE-0A58BF7230BB}"/>
    <dgm:cxn modelId="{3BD1E0F8-BF94-415F-A0E4-7295FADA3CBF}" type="presOf" srcId="{AC0321F0-AB35-4858-AD74-17B822DC77C3}" destId="{83B553C0-5AB9-4413-B445-3BD40E7CA9DF}" srcOrd="0" destOrd="0" presId="urn:microsoft.com/office/officeart/2016/7/layout/HorizontalActionList"/>
    <dgm:cxn modelId="{8494824E-A66D-4AB9-84FF-5E904A4FB2DE}" type="presParOf" srcId="{CA7844C8-43F0-498E-ADBE-40CE962ADA8E}" destId="{BF2D2710-5CA2-4EF0-89BB-BE38E5DC980C}" srcOrd="0" destOrd="0" presId="urn:microsoft.com/office/officeart/2016/7/layout/HorizontalActionList"/>
    <dgm:cxn modelId="{F1D52B06-BF74-4CF9-8311-AD925B1A01A3}" type="presParOf" srcId="{BF2D2710-5CA2-4EF0-89BB-BE38E5DC980C}" destId="{477ECFAC-CE80-45E3-B445-37BEAFB3B353}" srcOrd="0" destOrd="0" presId="urn:microsoft.com/office/officeart/2016/7/layout/HorizontalActionList"/>
    <dgm:cxn modelId="{89121623-31A8-42C2-9C44-EF525D0F7476}" type="presParOf" srcId="{BF2D2710-5CA2-4EF0-89BB-BE38E5DC980C}" destId="{8D36BEB8-FACA-48B0-A85D-8B6505558B4A}" srcOrd="1" destOrd="0" presId="urn:microsoft.com/office/officeart/2016/7/layout/HorizontalActionList"/>
    <dgm:cxn modelId="{9C9FBA3A-814D-4745-BC32-A2BC12D9E704}" type="presParOf" srcId="{CA7844C8-43F0-498E-ADBE-40CE962ADA8E}" destId="{DD334611-D8CA-47C4-84BE-6744BE87CC7A}" srcOrd="1" destOrd="0" presId="urn:microsoft.com/office/officeart/2016/7/layout/HorizontalActionList"/>
    <dgm:cxn modelId="{CB3A9003-9139-4A9D-B227-4143509F1260}" type="presParOf" srcId="{CA7844C8-43F0-498E-ADBE-40CE962ADA8E}" destId="{8FD2E007-244B-4847-8C89-1FAFEC79F5D9}" srcOrd="2" destOrd="0" presId="urn:microsoft.com/office/officeart/2016/7/layout/HorizontalActionList"/>
    <dgm:cxn modelId="{7663B9B4-4DB3-4222-A972-9D582EEE643B}" type="presParOf" srcId="{8FD2E007-244B-4847-8C89-1FAFEC79F5D9}" destId="{4CBE305F-56F0-4EAD-8E9B-3E8DB8D6537B}" srcOrd="0" destOrd="0" presId="urn:microsoft.com/office/officeart/2016/7/layout/HorizontalActionList"/>
    <dgm:cxn modelId="{1DA6D0ED-CB94-45A7-9152-6785D9364072}" type="presParOf" srcId="{8FD2E007-244B-4847-8C89-1FAFEC79F5D9}" destId="{83B553C0-5AB9-4413-B445-3BD40E7CA9DF}" srcOrd="1" destOrd="0" presId="urn:microsoft.com/office/officeart/2016/7/layout/HorizontalActionList"/>
    <dgm:cxn modelId="{26C1E22D-F155-4D8B-A53A-689054FAFC8B}" type="presParOf" srcId="{CA7844C8-43F0-498E-ADBE-40CE962ADA8E}" destId="{61A84C59-1049-455D-B4E1-6F1CC35C8116}" srcOrd="3" destOrd="0" presId="urn:microsoft.com/office/officeart/2016/7/layout/HorizontalActionList"/>
    <dgm:cxn modelId="{EB07350D-D93C-4CEE-A1DE-6C7A0AB3313A}" type="presParOf" srcId="{CA7844C8-43F0-498E-ADBE-40CE962ADA8E}" destId="{5055142C-8D57-415E-8733-782DACC96A57}" srcOrd="4" destOrd="0" presId="urn:microsoft.com/office/officeart/2016/7/layout/HorizontalActionList"/>
    <dgm:cxn modelId="{042F4F87-857B-4C90-B063-B81111896A73}" type="presParOf" srcId="{5055142C-8D57-415E-8733-782DACC96A57}" destId="{B51DD865-51F6-4755-941F-39CCC4B07FF3}" srcOrd="0" destOrd="0" presId="urn:microsoft.com/office/officeart/2016/7/layout/HorizontalActionList"/>
    <dgm:cxn modelId="{525CD708-B284-4E7D-8A8A-26FE8607FB4C}" type="presParOf" srcId="{5055142C-8D57-415E-8733-782DACC96A57}" destId="{1B451852-3F31-4B01-B4A3-3EC96BA0878F}" srcOrd="1" destOrd="0" presId="urn:microsoft.com/office/officeart/2016/7/layout/HorizontalActionList"/>
    <dgm:cxn modelId="{CF71F800-E5B8-4B2B-9155-7A057A8366C0}" type="presParOf" srcId="{CA7844C8-43F0-498E-ADBE-40CE962ADA8E}" destId="{D53CC7AE-4B8C-427B-AC49-049417FCAF3E}" srcOrd="5" destOrd="0" presId="urn:microsoft.com/office/officeart/2016/7/layout/HorizontalActionList"/>
    <dgm:cxn modelId="{144CCBED-D7CE-4032-B416-A69667B677CA}" type="presParOf" srcId="{CA7844C8-43F0-498E-ADBE-40CE962ADA8E}" destId="{1749612D-E7F6-4B36-8B20-B86D04149717}" srcOrd="6" destOrd="0" presId="urn:microsoft.com/office/officeart/2016/7/layout/HorizontalActionList"/>
    <dgm:cxn modelId="{1418AE34-9E3F-4090-8274-A9D85A7CAFAD}" type="presParOf" srcId="{1749612D-E7F6-4B36-8B20-B86D04149717}" destId="{6E8565F9-FDD5-4849-A283-48A7646945F9}" srcOrd="0" destOrd="0" presId="urn:microsoft.com/office/officeart/2016/7/layout/HorizontalActionList"/>
    <dgm:cxn modelId="{0FE81194-943C-42FD-B420-F70686D7CE7E}" type="presParOf" srcId="{1749612D-E7F6-4B36-8B20-B86D04149717}" destId="{FD78DCC7-32D2-4B9E-BEA4-6602EE9C6487}" srcOrd="1" destOrd="0" presId="urn:microsoft.com/office/officeart/2016/7/layout/HorizontalAc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1933570-E6F9-4D3A-8FC2-D17E5AC9FC43}">
      <dsp:nvSpPr>
        <dsp:cNvPr id="0" name=""/>
        <dsp:cNvSpPr/>
      </dsp:nvSpPr>
      <dsp:spPr>
        <a:xfrm>
          <a:off x="0" y="736607"/>
          <a:ext cx="2218134" cy="1408515"/>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DE8D80D-2642-4305-84F6-C2DC0F900F6F}">
      <dsp:nvSpPr>
        <dsp:cNvPr id="0" name=""/>
        <dsp:cNvSpPr/>
      </dsp:nvSpPr>
      <dsp:spPr>
        <a:xfrm>
          <a:off x="246459" y="970743"/>
          <a:ext cx="2218134" cy="1408515"/>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0" i="0" kern="1200"/>
            <a:t>1) </a:t>
          </a:r>
          <a:r>
            <a:rPr lang="en-US" sz="1800" kern="1200"/>
            <a:t>Sanger sequencing</a:t>
          </a:r>
        </a:p>
      </dsp:txBody>
      <dsp:txXfrm>
        <a:off x="287713" y="1011997"/>
        <a:ext cx="2135626" cy="1326007"/>
      </dsp:txXfrm>
    </dsp:sp>
    <dsp:sp modelId="{22BC03EF-82C2-4F09-8EE9-BF345E49FE2A}">
      <dsp:nvSpPr>
        <dsp:cNvPr id="0" name=""/>
        <dsp:cNvSpPr/>
      </dsp:nvSpPr>
      <dsp:spPr>
        <a:xfrm>
          <a:off x="2711053" y="736607"/>
          <a:ext cx="2218134" cy="1408515"/>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F4E2B58-C312-4790-91D6-DC6D5CBBEB67}">
      <dsp:nvSpPr>
        <dsp:cNvPr id="0" name=""/>
        <dsp:cNvSpPr/>
      </dsp:nvSpPr>
      <dsp:spPr>
        <a:xfrm>
          <a:off x="2957512" y="970743"/>
          <a:ext cx="2218134" cy="1408515"/>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2) </a:t>
          </a:r>
          <a:r>
            <a:rPr lang="en-US" sz="1800" b="0" i="0" kern="1200"/>
            <a:t>5’ SMART Race PCR (vector and adapter)</a:t>
          </a:r>
          <a:endParaRPr lang="en-US" sz="1800" kern="1200"/>
        </a:p>
      </dsp:txBody>
      <dsp:txXfrm>
        <a:off x="2998766" y="1011997"/>
        <a:ext cx="2135626" cy="1326007"/>
      </dsp:txXfrm>
    </dsp:sp>
    <dsp:sp modelId="{59EFB615-6157-4897-A253-1942A2F2A565}">
      <dsp:nvSpPr>
        <dsp:cNvPr id="0" name=""/>
        <dsp:cNvSpPr/>
      </dsp:nvSpPr>
      <dsp:spPr>
        <a:xfrm>
          <a:off x="5422106" y="736607"/>
          <a:ext cx="2218134" cy="1408515"/>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AEF73F5-AAD4-427E-8CD7-E0866EB4F6A1}">
      <dsp:nvSpPr>
        <dsp:cNvPr id="0" name=""/>
        <dsp:cNvSpPr/>
      </dsp:nvSpPr>
      <dsp:spPr>
        <a:xfrm>
          <a:off x="5668565" y="970743"/>
          <a:ext cx="2218134" cy="1408515"/>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0" i="0" kern="1200" dirty="0"/>
            <a:t>3) Multiplex PCR  (bias-controlled approach from Adaptive Biotechnologies)</a:t>
          </a:r>
          <a:endParaRPr lang="en-US" sz="1800" kern="1200" dirty="0"/>
        </a:p>
      </dsp:txBody>
      <dsp:txXfrm>
        <a:off x="5709819" y="1011997"/>
        <a:ext cx="2135626" cy="132600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1A54028-F73E-4D50-B2B0-A9F225A9D401}">
      <dsp:nvSpPr>
        <dsp:cNvPr id="0" name=""/>
        <dsp:cNvSpPr/>
      </dsp:nvSpPr>
      <dsp:spPr>
        <a:xfrm>
          <a:off x="0" y="2040"/>
          <a:ext cx="4567238" cy="0"/>
        </a:xfrm>
        <a:prstGeom prst="line">
          <a:avLst/>
        </a:prstGeom>
        <a:gradFill rotWithShape="0">
          <a:gsLst>
            <a:gs pos="0">
              <a:schemeClr val="accent5">
                <a:shade val="50000"/>
                <a:hueOff val="0"/>
                <a:satOff val="0"/>
                <a:lumOff val="0"/>
                <a:alphaOff val="0"/>
                <a:tint val="100000"/>
                <a:shade val="100000"/>
                <a:satMod val="130000"/>
              </a:schemeClr>
            </a:gs>
            <a:gs pos="100000">
              <a:schemeClr val="accent5">
                <a:shade val="50000"/>
                <a:hueOff val="0"/>
                <a:satOff val="0"/>
                <a:lumOff val="0"/>
                <a:alphaOff val="0"/>
                <a:tint val="50000"/>
                <a:shade val="100000"/>
                <a:satMod val="350000"/>
              </a:schemeClr>
            </a:gs>
          </a:gsLst>
          <a:lin ang="16200000" scaled="0"/>
        </a:gradFill>
        <a:ln w="9525" cap="flat" cmpd="sng" algn="ctr">
          <a:solidFill>
            <a:schemeClr val="accent5">
              <a:shade val="50000"/>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5F87E21D-638C-4DB3-93A9-F96DDC46D405}">
      <dsp:nvSpPr>
        <dsp:cNvPr id="0" name=""/>
        <dsp:cNvSpPr/>
      </dsp:nvSpPr>
      <dsp:spPr>
        <a:xfrm>
          <a:off x="0" y="2040"/>
          <a:ext cx="4567238" cy="13916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kern="1200"/>
            <a:t>Immunoglobulin and T cell receptor genes are technically challenging sequencing targets.</a:t>
          </a:r>
        </a:p>
      </dsp:txBody>
      <dsp:txXfrm>
        <a:off x="0" y="2040"/>
        <a:ext cx="4567238" cy="1391670"/>
      </dsp:txXfrm>
    </dsp:sp>
    <dsp:sp modelId="{CD1E7BEF-CC0F-4B51-B9C6-1A911DF4E453}">
      <dsp:nvSpPr>
        <dsp:cNvPr id="0" name=""/>
        <dsp:cNvSpPr/>
      </dsp:nvSpPr>
      <dsp:spPr>
        <a:xfrm>
          <a:off x="0" y="1393711"/>
          <a:ext cx="4567238" cy="0"/>
        </a:xfrm>
        <a:prstGeom prst="line">
          <a:avLst/>
        </a:prstGeom>
        <a:gradFill rotWithShape="0">
          <a:gsLst>
            <a:gs pos="0">
              <a:schemeClr val="accent5">
                <a:shade val="50000"/>
                <a:hueOff val="89448"/>
                <a:satOff val="-5075"/>
                <a:lumOff val="27879"/>
                <a:alphaOff val="0"/>
                <a:tint val="100000"/>
                <a:shade val="100000"/>
                <a:satMod val="130000"/>
              </a:schemeClr>
            </a:gs>
            <a:gs pos="100000">
              <a:schemeClr val="accent5">
                <a:shade val="50000"/>
                <a:hueOff val="89448"/>
                <a:satOff val="-5075"/>
                <a:lumOff val="27879"/>
                <a:alphaOff val="0"/>
                <a:tint val="50000"/>
                <a:shade val="100000"/>
                <a:satMod val="350000"/>
              </a:schemeClr>
            </a:gs>
          </a:gsLst>
          <a:lin ang="16200000" scaled="0"/>
        </a:gradFill>
        <a:ln w="9525" cap="flat" cmpd="sng" algn="ctr">
          <a:solidFill>
            <a:schemeClr val="accent5">
              <a:shade val="50000"/>
              <a:hueOff val="89448"/>
              <a:satOff val="-5075"/>
              <a:lumOff val="27879"/>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96581936-1C8C-48BA-A31F-E6450AF0FB2C}">
      <dsp:nvSpPr>
        <dsp:cNvPr id="0" name=""/>
        <dsp:cNvSpPr/>
      </dsp:nvSpPr>
      <dsp:spPr>
        <a:xfrm>
          <a:off x="0" y="1393711"/>
          <a:ext cx="4567238" cy="13916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kern="1200"/>
            <a:t>Various methods can be used for antigen receptor repertoire sequencing.</a:t>
          </a:r>
        </a:p>
      </dsp:txBody>
      <dsp:txXfrm>
        <a:off x="0" y="1393711"/>
        <a:ext cx="4567238" cy="1391670"/>
      </dsp:txXfrm>
    </dsp:sp>
    <dsp:sp modelId="{647FC052-89DA-4240-B45C-B41267AAC499}">
      <dsp:nvSpPr>
        <dsp:cNvPr id="0" name=""/>
        <dsp:cNvSpPr/>
      </dsp:nvSpPr>
      <dsp:spPr>
        <a:xfrm>
          <a:off x="0" y="2785382"/>
          <a:ext cx="4567238" cy="0"/>
        </a:xfrm>
        <a:prstGeom prst="line">
          <a:avLst/>
        </a:prstGeom>
        <a:gradFill rotWithShape="0">
          <a:gsLst>
            <a:gs pos="0">
              <a:schemeClr val="accent5">
                <a:shade val="50000"/>
                <a:hueOff val="89448"/>
                <a:satOff val="-5075"/>
                <a:lumOff val="27879"/>
                <a:alphaOff val="0"/>
                <a:tint val="100000"/>
                <a:shade val="100000"/>
                <a:satMod val="130000"/>
              </a:schemeClr>
            </a:gs>
            <a:gs pos="100000">
              <a:schemeClr val="accent5">
                <a:shade val="50000"/>
                <a:hueOff val="89448"/>
                <a:satOff val="-5075"/>
                <a:lumOff val="27879"/>
                <a:alphaOff val="0"/>
                <a:tint val="50000"/>
                <a:shade val="100000"/>
                <a:satMod val="350000"/>
              </a:schemeClr>
            </a:gs>
          </a:gsLst>
          <a:lin ang="16200000" scaled="0"/>
        </a:gradFill>
        <a:ln w="9525" cap="flat" cmpd="sng" algn="ctr">
          <a:solidFill>
            <a:schemeClr val="accent5">
              <a:shade val="50000"/>
              <a:hueOff val="89448"/>
              <a:satOff val="-5075"/>
              <a:lumOff val="27879"/>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3E3CBF48-FAD8-4696-A77D-710C25CD7F19}">
      <dsp:nvSpPr>
        <dsp:cNvPr id="0" name=""/>
        <dsp:cNvSpPr/>
      </dsp:nvSpPr>
      <dsp:spPr>
        <a:xfrm>
          <a:off x="0" y="2785382"/>
          <a:ext cx="4567238" cy="13916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kern="1200"/>
            <a:t>High throughput repertoire sequencing has applications in basic and clinical immunology.</a:t>
          </a:r>
        </a:p>
      </dsp:txBody>
      <dsp:txXfrm>
        <a:off x="0" y="2785382"/>
        <a:ext cx="4567238" cy="139167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56E5A7-232D-4F19-A850-ACA77398E571}">
      <dsp:nvSpPr>
        <dsp:cNvPr id="0" name=""/>
        <dsp:cNvSpPr/>
      </dsp:nvSpPr>
      <dsp:spPr>
        <a:xfrm>
          <a:off x="0" y="2040"/>
          <a:ext cx="4567238" cy="0"/>
        </a:xfrm>
        <a:prstGeom prst="line">
          <a:avLst/>
        </a:prstGeom>
        <a:solidFill>
          <a:schemeClr val="accent4">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80D464F-25DB-4237-8603-ADC47857B1C3}">
      <dsp:nvSpPr>
        <dsp:cNvPr id="0" name=""/>
        <dsp:cNvSpPr/>
      </dsp:nvSpPr>
      <dsp:spPr>
        <a:xfrm>
          <a:off x="0" y="2040"/>
          <a:ext cx="4567238" cy="13916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a:t>Immune Repertoire sequencing can be applied to a variety of diseases including cancer, infectious diseases, autoimmunity, and aging.</a:t>
          </a:r>
        </a:p>
      </dsp:txBody>
      <dsp:txXfrm>
        <a:off x="0" y="2040"/>
        <a:ext cx="4567238" cy="1391670"/>
      </dsp:txXfrm>
    </dsp:sp>
    <dsp:sp modelId="{6C351449-B5F1-4483-8A06-FCE8705DA72D}">
      <dsp:nvSpPr>
        <dsp:cNvPr id="0" name=""/>
        <dsp:cNvSpPr/>
      </dsp:nvSpPr>
      <dsp:spPr>
        <a:xfrm>
          <a:off x="0" y="1393711"/>
          <a:ext cx="4567238" cy="0"/>
        </a:xfrm>
        <a:prstGeom prst="line">
          <a:avLst/>
        </a:prstGeom>
        <a:solidFill>
          <a:schemeClr val="accent4">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6541B61-8BD0-423F-BF36-1C54F19F20AD}">
      <dsp:nvSpPr>
        <dsp:cNvPr id="0" name=""/>
        <dsp:cNvSpPr/>
      </dsp:nvSpPr>
      <dsp:spPr>
        <a:xfrm>
          <a:off x="0" y="1393711"/>
          <a:ext cx="4567238" cy="13916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dirty="0"/>
            <a:t>Samples can be collected from various experimental sources including PBMCs, whole cell lysate and cerebrospinal fluid (</a:t>
          </a:r>
          <a:r>
            <a:rPr lang="en-US" sz="1900" kern="1200" dirty="0" err="1"/>
            <a:t>csf</a:t>
          </a:r>
          <a:r>
            <a:rPr lang="en-US" sz="1900" kern="1200" dirty="0"/>
            <a:t>).  </a:t>
          </a:r>
        </a:p>
      </dsp:txBody>
      <dsp:txXfrm>
        <a:off x="0" y="1393711"/>
        <a:ext cx="4567238" cy="1391670"/>
      </dsp:txXfrm>
    </dsp:sp>
    <dsp:sp modelId="{2C1F0BD9-97D6-48D5-A242-CD1D4E8D2C23}">
      <dsp:nvSpPr>
        <dsp:cNvPr id="0" name=""/>
        <dsp:cNvSpPr/>
      </dsp:nvSpPr>
      <dsp:spPr>
        <a:xfrm>
          <a:off x="0" y="2785382"/>
          <a:ext cx="4567238" cy="0"/>
        </a:xfrm>
        <a:prstGeom prst="line">
          <a:avLst/>
        </a:prstGeom>
        <a:solidFill>
          <a:schemeClr val="accent4">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D64AB0F-CBBA-46FC-B087-A32CFD1399AD}">
      <dsp:nvSpPr>
        <dsp:cNvPr id="0" name=""/>
        <dsp:cNvSpPr/>
      </dsp:nvSpPr>
      <dsp:spPr>
        <a:xfrm>
          <a:off x="0" y="2785382"/>
          <a:ext cx="4567238" cy="13916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dirty="0" err="1"/>
            <a:t>VDJServer</a:t>
          </a:r>
          <a:r>
            <a:rPr lang="en-US" sz="1900" kern="1200" dirty="0"/>
            <a:t> provides a complete analysis ecosystem to support analysis of datasets derived from any of the immune sequencing approaches and platforms.  </a:t>
          </a:r>
        </a:p>
      </dsp:txBody>
      <dsp:txXfrm>
        <a:off x="0" y="2785382"/>
        <a:ext cx="4567238" cy="139167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3A06F3-CC59-4472-8907-39A7CD0CED9F}">
      <dsp:nvSpPr>
        <dsp:cNvPr id="0" name=""/>
        <dsp:cNvSpPr/>
      </dsp:nvSpPr>
      <dsp:spPr>
        <a:xfrm>
          <a:off x="789440" y="566117"/>
          <a:ext cx="630781" cy="71"/>
        </a:xfrm>
        <a:prstGeom prst="rect">
          <a:avLst/>
        </a:prstGeom>
        <a:solidFill>
          <a:schemeClr val="accent4">
            <a:alpha val="90000"/>
            <a:tint val="55000"/>
            <a:hueOff val="0"/>
            <a:satOff val="0"/>
            <a:lumOff val="0"/>
            <a:alphaOff val="0"/>
          </a:schemeClr>
        </a:solidFill>
        <a:ln w="9525" cap="flat" cmpd="sng" algn="ctr">
          <a:solidFill>
            <a:schemeClr val="accent4">
              <a:alpha val="90000"/>
              <a:tint val="55000"/>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sp>
    <dsp:sp modelId="{622FE486-5279-402E-8F09-C3900971B336}">
      <dsp:nvSpPr>
        <dsp:cNvPr id="0" name=""/>
        <dsp:cNvSpPr/>
      </dsp:nvSpPr>
      <dsp:spPr>
        <a:xfrm>
          <a:off x="1458069" y="513167"/>
          <a:ext cx="72539" cy="136246"/>
        </a:xfrm>
        <a:prstGeom prst="chevron">
          <a:avLst>
            <a:gd name="adj" fmla="val 90000"/>
          </a:avLst>
        </a:prstGeom>
        <a:solidFill>
          <a:schemeClr val="accent4">
            <a:alpha val="90000"/>
            <a:tint val="55000"/>
            <a:hueOff val="0"/>
            <a:satOff val="0"/>
            <a:lumOff val="0"/>
            <a:alphaOff val="0"/>
          </a:schemeClr>
        </a:solidFill>
        <a:ln w="9525" cap="flat" cmpd="sng" algn="ctr">
          <a:solidFill>
            <a:schemeClr val="accent4">
              <a:alpha val="90000"/>
              <a:tint val="55000"/>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sp>
    <dsp:sp modelId="{D22450C6-9E83-44C7-9201-731F44D65577}">
      <dsp:nvSpPr>
        <dsp:cNvPr id="0" name=""/>
        <dsp:cNvSpPr/>
      </dsp:nvSpPr>
      <dsp:spPr>
        <a:xfrm>
          <a:off x="414923" y="270484"/>
          <a:ext cx="591338" cy="591338"/>
        </a:xfrm>
        <a:prstGeom prst="ellipse">
          <a:avLst/>
        </a:prstGeom>
        <a:gradFill rotWithShape="0">
          <a:gsLst>
            <a:gs pos="0">
              <a:schemeClr val="accent4">
                <a:shade val="50000"/>
                <a:hueOff val="0"/>
                <a:satOff val="0"/>
                <a:lumOff val="0"/>
                <a:alphaOff val="0"/>
                <a:tint val="100000"/>
                <a:shade val="100000"/>
                <a:satMod val="130000"/>
              </a:schemeClr>
            </a:gs>
            <a:gs pos="100000">
              <a:schemeClr val="accent4">
                <a:shade val="50000"/>
                <a:hueOff val="0"/>
                <a:satOff val="0"/>
                <a:lumOff val="0"/>
                <a:alphaOff val="0"/>
                <a:tint val="50000"/>
                <a:shade val="100000"/>
                <a:satMod val="350000"/>
              </a:schemeClr>
            </a:gs>
          </a:gsLst>
          <a:lin ang="16200000" scaled="0"/>
        </a:gradFill>
        <a:ln w="9525" cap="flat" cmpd="sng" algn="ctr">
          <a:solidFill>
            <a:schemeClr val="accent4">
              <a:shade val="50000"/>
              <a:hueOff val="0"/>
              <a:satOff val="0"/>
              <a:lumOff val="0"/>
              <a:alphaOff val="0"/>
            </a:schemeClr>
          </a:solidFill>
          <a:prstDash val="soli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1">
          <a:scrgbClr r="0" g="0" b="0"/>
        </a:lnRef>
        <a:fillRef idx="3">
          <a:scrgbClr r="0" g="0" b="0"/>
        </a:fillRef>
        <a:effectRef idx="3">
          <a:scrgbClr r="0" g="0" b="0"/>
        </a:effectRef>
        <a:fontRef idx="minor">
          <a:schemeClr val="lt1"/>
        </a:fontRef>
      </dsp:style>
      <dsp:txBody>
        <a:bodyPr spcFirstLastPara="0" vert="horz" wrap="square" lIns="22947" tIns="22947" rIns="22947" bIns="22947" numCol="1" spcCol="1270" anchor="ctr" anchorCtr="0">
          <a:noAutofit/>
        </a:bodyPr>
        <a:lstStyle/>
        <a:p>
          <a:pPr marL="0" lvl="0" indent="0" algn="ctr" defTabSz="1244600">
            <a:lnSpc>
              <a:spcPct val="90000"/>
            </a:lnSpc>
            <a:spcBef>
              <a:spcPct val="0"/>
            </a:spcBef>
            <a:spcAft>
              <a:spcPct val="35000"/>
            </a:spcAft>
            <a:buNone/>
          </a:pPr>
          <a:r>
            <a:rPr lang="en-US" sz="2800" kern="1200"/>
            <a:t>1</a:t>
          </a:r>
        </a:p>
      </dsp:txBody>
      <dsp:txXfrm>
        <a:off x="501522" y="357083"/>
        <a:ext cx="418140" cy="418140"/>
      </dsp:txXfrm>
    </dsp:sp>
    <dsp:sp modelId="{62009289-1BD8-4A3F-9D92-CE6F4FAE4B09}">
      <dsp:nvSpPr>
        <dsp:cNvPr id="0" name=""/>
        <dsp:cNvSpPr/>
      </dsp:nvSpPr>
      <dsp:spPr>
        <a:xfrm>
          <a:off x="962" y="1027421"/>
          <a:ext cx="1419259" cy="1965600"/>
        </a:xfrm>
        <a:prstGeom prst="upArrowCallout">
          <a:avLst>
            <a:gd name="adj1" fmla="val 50000"/>
            <a:gd name="adj2" fmla="val 20000"/>
            <a:gd name="adj3" fmla="val 20000"/>
            <a:gd name="adj4" fmla="val 100000"/>
          </a:avLst>
        </a:prstGeom>
        <a:solidFill>
          <a:schemeClr val="accent4">
            <a:alpha val="90000"/>
            <a:tint val="55000"/>
            <a:hueOff val="0"/>
            <a:satOff val="0"/>
            <a:lumOff val="0"/>
            <a:alphaOff val="0"/>
          </a:schemeClr>
        </a:solidFill>
        <a:ln w="9525" cap="flat" cmpd="sng" algn="ctr">
          <a:solidFill>
            <a:schemeClr val="accent4">
              <a:alpha val="90000"/>
              <a:tint val="55000"/>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111953" tIns="165100" rIns="111953" bIns="165100" numCol="1" spcCol="1270" anchor="t" anchorCtr="0">
          <a:noAutofit/>
        </a:bodyPr>
        <a:lstStyle/>
        <a:p>
          <a:pPr marL="0" lvl="0" indent="0" algn="l" defTabSz="488950">
            <a:lnSpc>
              <a:spcPct val="90000"/>
            </a:lnSpc>
            <a:spcBef>
              <a:spcPct val="0"/>
            </a:spcBef>
            <a:spcAft>
              <a:spcPct val="35000"/>
            </a:spcAft>
            <a:buNone/>
          </a:pPr>
          <a:r>
            <a:rPr lang="en-US" sz="1100" b="0" i="0" kern="1200"/>
            <a:t>Step 1: Identify you read level data file type</a:t>
          </a:r>
          <a:endParaRPr lang="en-US" sz="1100" kern="1200"/>
        </a:p>
      </dsp:txBody>
      <dsp:txXfrm>
        <a:off x="962" y="1311273"/>
        <a:ext cx="1419259" cy="1681748"/>
      </dsp:txXfrm>
    </dsp:sp>
    <dsp:sp modelId="{03F42FC5-1573-403A-860E-E234F2EB9F9F}">
      <dsp:nvSpPr>
        <dsp:cNvPr id="0" name=""/>
        <dsp:cNvSpPr/>
      </dsp:nvSpPr>
      <dsp:spPr>
        <a:xfrm>
          <a:off x="1577917" y="566116"/>
          <a:ext cx="1419259" cy="71"/>
        </a:xfrm>
        <a:prstGeom prst="rect">
          <a:avLst/>
        </a:prstGeom>
        <a:solidFill>
          <a:schemeClr val="accent4">
            <a:alpha val="90000"/>
            <a:tint val="55000"/>
            <a:hueOff val="0"/>
            <a:satOff val="0"/>
            <a:lumOff val="0"/>
            <a:alphaOff val="0"/>
          </a:schemeClr>
        </a:solidFill>
        <a:ln w="9525" cap="flat" cmpd="sng" algn="ctr">
          <a:solidFill>
            <a:schemeClr val="accent4">
              <a:alpha val="90000"/>
              <a:tint val="55000"/>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sp>
    <dsp:sp modelId="{35B96B80-4293-4027-9B6D-76C5A0E0F357}">
      <dsp:nvSpPr>
        <dsp:cNvPr id="0" name=""/>
        <dsp:cNvSpPr/>
      </dsp:nvSpPr>
      <dsp:spPr>
        <a:xfrm>
          <a:off x="3035023" y="513166"/>
          <a:ext cx="72539" cy="136248"/>
        </a:xfrm>
        <a:prstGeom prst="chevron">
          <a:avLst>
            <a:gd name="adj" fmla="val 90000"/>
          </a:avLst>
        </a:prstGeom>
        <a:solidFill>
          <a:schemeClr val="accent4">
            <a:alpha val="90000"/>
            <a:tint val="55000"/>
            <a:hueOff val="0"/>
            <a:satOff val="0"/>
            <a:lumOff val="0"/>
            <a:alphaOff val="0"/>
          </a:schemeClr>
        </a:solidFill>
        <a:ln w="9525" cap="flat" cmpd="sng" algn="ctr">
          <a:solidFill>
            <a:schemeClr val="accent4">
              <a:alpha val="90000"/>
              <a:tint val="55000"/>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sp>
    <dsp:sp modelId="{6B94F9B1-0E85-4CB7-84F0-630E562947D3}">
      <dsp:nvSpPr>
        <dsp:cNvPr id="0" name=""/>
        <dsp:cNvSpPr/>
      </dsp:nvSpPr>
      <dsp:spPr>
        <a:xfrm>
          <a:off x="1991878" y="270483"/>
          <a:ext cx="591338" cy="591338"/>
        </a:xfrm>
        <a:prstGeom prst="ellipse">
          <a:avLst/>
        </a:prstGeom>
        <a:gradFill rotWithShape="0">
          <a:gsLst>
            <a:gs pos="0">
              <a:schemeClr val="accent4">
                <a:shade val="50000"/>
                <a:hueOff val="45714"/>
                <a:satOff val="278"/>
                <a:lumOff val="15452"/>
                <a:alphaOff val="0"/>
                <a:tint val="100000"/>
                <a:shade val="100000"/>
                <a:satMod val="130000"/>
              </a:schemeClr>
            </a:gs>
            <a:gs pos="100000">
              <a:schemeClr val="accent4">
                <a:shade val="50000"/>
                <a:hueOff val="45714"/>
                <a:satOff val="278"/>
                <a:lumOff val="15452"/>
                <a:alphaOff val="0"/>
                <a:tint val="50000"/>
                <a:shade val="100000"/>
                <a:satMod val="350000"/>
              </a:schemeClr>
            </a:gs>
          </a:gsLst>
          <a:lin ang="16200000" scaled="0"/>
        </a:gradFill>
        <a:ln w="9525" cap="flat" cmpd="sng" algn="ctr">
          <a:solidFill>
            <a:schemeClr val="accent4">
              <a:shade val="50000"/>
              <a:hueOff val="45714"/>
              <a:satOff val="278"/>
              <a:lumOff val="15452"/>
              <a:alphaOff val="0"/>
            </a:schemeClr>
          </a:solidFill>
          <a:prstDash val="soli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1">
          <a:scrgbClr r="0" g="0" b="0"/>
        </a:lnRef>
        <a:fillRef idx="3">
          <a:scrgbClr r="0" g="0" b="0"/>
        </a:fillRef>
        <a:effectRef idx="3">
          <a:scrgbClr r="0" g="0" b="0"/>
        </a:effectRef>
        <a:fontRef idx="minor">
          <a:schemeClr val="lt1"/>
        </a:fontRef>
      </dsp:style>
      <dsp:txBody>
        <a:bodyPr spcFirstLastPara="0" vert="horz" wrap="square" lIns="22947" tIns="22947" rIns="22947" bIns="22947" numCol="1" spcCol="1270" anchor="ctr" anchorCtr="0">
          <a:noAutofit/>
        </a:bodyPr>
        <a:lstStyle/>
        <a:p>
          <a:pPr marL="0" lvl="0" indent="0" algn="ctr" defTabSz="1244600">
            <a:lnSpc>
              <a:spcPct val="90000"/>
            </a:lnSpc>
            <a:spcBef>
              <a:spcPct val="0"/>
            </a:spcBef>
            <a:spcAft>
              <a:spcPct val="35000"/>
            </a:spcAft>
            <a:buNone/>
          </a:pPr>
          <a:r>
            <a:rPr lang="en-US" sz="2800" kern="1200"/>
            <a:t>2</a:t>
          </a:r>
        </a:p>
      </dsp:txBody>
      <dsp:txXfrm>
        <a:off x="2078477" y="357082"/>
        <a:ext cx="418140" cy="418140"/>
      </dsp:txXfrm>
    </dsp:sp>
    <dsp:sp modelId="{F79284FA-05E5-44EB-9C3E-1C79085AF6B6}">
      <dsp:nvSpPr>
        <dsp:cNvPr id="0" name=""/>
        <dsp:cNvSpPr/>
      </dsp:nvSpPr>
      <dsp:spPr>
        <a:xfrm>
          <a:off x="1577917" y="1027421"/>
          <a:ext cx="1419259" cy="1965600"/>
        </a:xfrm>
        <a:prstGeom prst="upArrowCallout">
          <a:avLst>
            <a:gd name="adj1" fmla="val 50000"/>
            <a:gd name="adj2" fmla="val 20000"/>
            <a:gd name="adj3" fmla="val 20000"/>
            <a:gd name="adj4" fmla="val 100000"/>
          </a:avLst>
        </a:prstGeom>
        <a:solidFill>
          <a:schemeClr val="accent4">
            <a:alpha val="90000"/>
            <a:tint val="55000"/>
            <a:hueOff val="0"/>
            <a:satOff val="0"/>
            <a:lumOff val="0"/>
            <a:alphaOff val="0"/>
          </a:schemeClr>
        </a:solidFill>
        <a:ln w="9525" cap="flat" cmpd="sng" algn="ctr">
          <a:solidFill>
            <a:schemeClr val="accent4">
              <a:alpha val="90000"/>
              <a:tint val="55000"/>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111953" tIns="165100" rIns="111953" bIns="165100" numCol="1" spcCol="1270" anchor="t" anchorCtr="0">
          <a:noAutofit/>
        </a:bodyPr>
        <a:lstStyle/>
        <a:p>
          <a:pPr marL="0" lvl="0" indent="0" algn="l" defTabSz="488950">
            <a:lnSpc>
              <a:spcPct val="90000"/>
            </a:lnSpc>
            <a:spcBef>
              <a:spcPct val="0"/>
            </a:spcBef>
            <a:spcAft>
              <a:spcPct val="35000"/>
            </a:spcAft>
            <a:buNone/>
          </a:pPr>
          <a:r>
            <a:rPr lang="en-US" sz="1100" b="0" i="0" kern="1200" dirty="0"/>
            <a:t>Step 2: pre-processing (if required based upon read level data file); otherwise skip to step 3</a:t>
          </a:r>
          <a:endParaRPr lang="en-US" sz="1100" kern="1200" dirty="0"/>
        </a:p>
      </dsp:txBody>
      <dsp:txXfrm>
        <a:off x="1577917" y="1311273"/>
        <a:ext cx="1419259" cy="1681748"/>
      </dsp:txXfrm>
    </dsp:sp>
    <dsp:sp modelId="{F1C78576-D5E4-4061-B456-6A33FFF67080}">
      <dsp:nvSpPr>
        <dsp:cNvPr id="0" name=""/>
        <dsp:cNvSpPr/>
      </dsp:nvSpPr>
      <dsp:spPr>
        <a:xfrm>
          <a:off x="3154872" y="566116"/>
          <a:ext cx="1419259" cy="71"/>
        </a:xfrm>
        <a:prstGeom prst="rect">
          <a:avLst/>
        </a:prstGeom>
        <a:solidFill>
          <a:schemeClr val="accent4">
            <a:alpha val="90000"/>
            <a:tint val="55000"/>
            <a:hueOff val="0"/>
            <a:satOff val="0"/>
            <a:lumOff val="0"/>
            <a:alphaOff val="0"/>
          </a:schemeClr>
        </a:solidFill>
        <a:ln w="9525" cap="flat" cmpd="sng" algn="ctr">
          <a:solidFill>
            <a:schemeClr val="accent4">
              <a:alpha val="90000"/>
              <a:tint val="55000"/>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sp>
    <dsp:sp modelId="{AB8291AA-28F6-45FD-AE13-A300D36B05C6}">
      <dsp:nvSpPr>
        <dsp:cNvPr id="0" name=""/>
        <dsp:cNvSpPr/>
      </dsp:nvSpPr>
      <dsp:spPr>
        <a:xfrm>
          <a:off x="4611978" y="513166"/>
          <a:ext cx="72539" cy="136248"/>
        </a:xfrm>
        <a:prstGeom prst="chevron">
          <a:avLst>
            <a:gd name="adj" fmla="val 90000"/>
          </a:avLst>
        </a:prstGeom>
        <a:solidFill>
          <a:schemeClr val="accent4">
            <a:alpha val="90000"/>
            <a:tint val="55000"/>
            <a:hueOff val="0"/>
            <a:satOff val="0"/>
            <a:lumOff val="0"/>
            <a:alphaOff val="0"/>
          </a:schemeClr>
        </a:solidFill>
        <a:ln w="9525" cap="flat" cmpd="sng" algn="ctr">
          <a:solidFill>
            <a:schemeClr val="accent4">
              <a:alpha val="90000"/>
              <a:tint val="55000"/>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sp>
    <dsp:sp modelId="{D4EA0004-8B16-43B8-A2EB-D1E837A8E12E}">
      <dsp:nvSpPr>
        <dsp:cNvPr id="0" name=""/>
        <dsp:cNvSpPr/>
      </dsp:nvSpPr>
      <dsp:spPr>
        <a:xfrm>
          <a:off x="3568833" y="270482"/>
          <a:ext cx="591338" cy="591338"/>
        </a:xfrm>
        <a:prstGeom prst="ellipse">
          <a:avLst/>
        </a:prstGeom>
        <a:gradFill rotWithShape="0">
          <a:gsLst>
            <a:gs pos="0">
              <a:schemeClr val="accent4">
                <a:shade val="50000"/>
                <a:hueOff val="91428"/>
                <a:satOff val="555"/>
                <a:lumOff val="30903"/>
                <a:alphaOff val="0"/>
                <a:tint val="100000"/>
                <a:shade val="100000"/>
                <a:satMod val="130000"/>
              </a:schemeClr>
            </a:gs>
            <a:gs pos="100000">
              <a:schemeClr val="accent4">
                <a:shade val="50000"/>
                <a:hueOff val="91428"/>
                <a:satOff val="555"/>
                <a:lumOff val="30903"/>
                <a:alphaOff val="0"/>
                <a:tint val="50000"/>
                <a:shade val="100000"/>
                <a:satMod val="350000"/>
              </a:schemeClr>
            </a:gs>
          </a:gsLst>
          <a:lin ang="16200000" scaled="0"/>
        </a:gradFill>
        <a:ln w="9525" cap="flat" cmpd="sng" algn="ctr">
          <a:solidFill>
            <a:schemeClr val="accent4">
              <a:shade val="50000"/>
              <a:hueOff val="91428"/>
              <a:satOff val="555"/>
              <a:lumOff val="30903"/>
              <a:alphaOff val="0"/>
            </a:schemeClr>
          </a:solidFill>
          <a:prstDash val="soli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1">
          <a:scrgbClr r="0" g="0" b="0"/>
        </a:lnRef>
        <a:fillRef idx="3">
          <a:scrgbClr r="0" g="0" b="0"/>
        </a:fillRef>
        <a:effectRef idx="3">
          <a:scrgbClr r="0" g="0" b="0"/>
        </a:effectRef>
        <a:fontRef idx="minor">
          <a:schemeClr val="lt1"/>
        </a:fontRef>
      </dsp:style>
      <dsp:txBody>
        <a:bodyPr spcFirstLastPara="0" vert="horz" wrap="square" lIns="22947" tIns="22947" rIns="22947" bIns="22947" numCol="1" spcCol="1270" anchor="ctr" anchorCtr="0">
          <a:noAutofit/>
        </a:bodyPr>
        <a:lstStyle/>
        <a:p>
          <a:pPr marL="0" lvl="0" indent="0" algn="ctr" defTabSz="1244600">
            <a:lnSpc>
              <a:spcPct val="90000"/>
            </a:lnSpc>
            <a:spcBef>
              <a:spcPct val="0"/>
            </a:spcBef>
            <a:spcAft>
              <a:spcPct val="35000"/>
            </a:spcAft>
            <a:buNone/>
          </a:pPr>
          <a:r>
            <a:rPr lang="en-US" sz="2800" kern="1200"/>
            <a:t>3</a:t>
          </a:r>
        </a:p>
      </dsp:txBody>
      <dsp:txXfrm>
        <a:off x="3655432" y="357081"/>
        <a:ext cx="418140" cy="418140"/>
      </dsp:txXfrm>
    </dsp:sp>
    <dsp:sp modelId="{F5827317-E975-4642-809A-03FBD9446896}">
      <dsp:nvSpPr>
        <dsp:cNvPr id="0" name=""/>
        <dsp:cNvSpPr/>
      </dsp:nvSpPr>
      <dsp:spPr>
        <a:xfrm>
          <a:off x="3154872" y="1027421"/>
          <a:ext cx="1419259" cy="1965600"/>
        </a:xfrm>
        <a:prstGeom prst="upArrowCallout">
          <a:avLst>
            <a:gd name="adj1" fmla="val 50000"/>
            <a:gd name="adj2" fmla="val 20000"/>
            <a:gd name="adj3" fmla="val 20000"/>
            <a:gd name="adj4" fmla="val 100000"/>
          </a:avLst>
        </a:prstGeom>
        <a:solidFill>
          <a:schemeClr val="accent4">
            <a:alpha val="90000"/>
            <a:tint val="55000"/>
            <a:hueOff val="0"/>
            <a:satOff val="0"/>
            <a:lumOff val="0"/>
            <a:alphaOff val="0"/>
          </a:schemeClr>
        </a:solidFill>
        <a:ln w="9525" cap="flat" cmpd="sng" algn="ctr">
          <a:solidFill>
            <a:schemeClr val="accent4">
              <a:alpha val="90000"/>
              <a:tint val="55000"/>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111953" tIns="165100" rIns="111953" bIns="165100" numCol="1" spcCol="1270" anchor="t" anchorCtr="0">
          <a:noAutofit/>
        </a:bodyPr>
        <a:lstStyle/>
        <a:p>
          <a:pPr marL="0" lvl="0" indent="0" algn="l" defTabSz="488950">
            <a:lnSpc>
              <a:spcPct val="90000"/>
            </a:lnSpc>
            <a:spcBef>
              <a:spcPct val="0"/>
            </a:spcBef>
            <a:spcAft>
              <a:spcPct val="35000"/>
            </a:spcAft>
            <a:buNone/>
          </a:pPr>
          <a:r>
            <a:rPr lang="en-US" sz="1100" b="0" i="0" kern="1200"/>
            <a:t>Step 3: VDJ assignment (using the IgBlast application)</a:t>
          </a:r>
          <a:endParaRPr lang="en-US" sz="1100" kern="1200"/>
        </a:p>
      </dsp:txBody>
      <dsp:txXfrm>
        <a:off x="3154872" y="1311273"/>
        <a:ext cx="1419259" cy="1681748"/>
      </dsp:txXfrm>
    </dsp:sp>
    <dsp:sp modelId="{C8E06977-1C48-4570-91A2-114B9B1D107F}">
      <dsp:nvSpPr>
        <dsp:cNvPr id="0" name=""/>
        <dsp:cNvSpPr/>
      </dsp:nvSpPr>
      <dsp:spPr>
        <a:xfrm>
          <a:off x="4731827" y="566116"/>
          <a:ext cx="1419259" cy="72"/>
        </a:xfrm>
        <a:prstGeom prst="rect">
          <a:avLst/>
        </a:prstGeom>
        <a:solidFill>
          <a:schemeClr val="accent4">
            <a:alpha val="90000"/>
            <a:tint val="55000"/>
            <a:hueOff val="0"/>
            <a:satOff val="0"/>
            <a:lumOff val="0"/>
            <a:alphaOff val="0"/>
          </a:schemeClr>
        </a:solidFill>
        <a:ln w="9525" cap="flat" cmpd="sng" algn="ctr">
          <a:solidFill>
            <a:schemeClr val="accent4">
              <a:alpha val="90000"/>
              <a:tint val="55000"/>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sp>
    <dsp:sp modelId="{A9321D9F-B97F-4FBC-9493-4DC3974179DB}">
      <dsp:nvSpPr>
        <dsp:cNvPr id="0" name=""/>
        <dsp:cNvSpPr/>
      </dsp:nvSpPr>
      <dsp:spPr>
        <a:xfrm>
          <a:off x="6188933" y="513166"/>
          <a:ext cx="72539" cy="136248"/>
        </a:xfrm>
        <a:prstGeom prst="chevron">
          <a:avLst>
            <a:gd name="adj" fmla="val 90000"/>
          </a:avLst>
        </a:prstGeom>
        <a:solidFill>
          <a:schemeClr val="accent4">
            <a:alpha val="90000"/>
            <a:tint val="55000"/>
            <a:hueOff val="0"/>
            <a:satOff val="0"/>
            <a:lumOff val="0"/>
            <a:alphaOff val="0"/>
          </a:schemeClr>
        </a:solidFill>
        <a:ln w="9525" cap="flat" cmpd="sng" algn="ctr">
          <a:solidFill>
            <a:schemeClr val="accent4">
              <a:alpha val="90000"/>
              <a:tint val="55000"/>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sp>
    <dsp:sp modelId="{8722E1DA-F9DC-428E-A3A7-09BA79EDF754}">
      <dsp:nvSpPr>
        <dsp:cNvPr id="0" name=""/>
        <dsp:cNvSpPr/>
      </dsp:nvSpPr>
      <dsp:spPr>
        <a:xfrm>
          <a:off x="5145787" y="270482"/>
          <a:ext cx="591338" cy="591338"/>
        </a:xfrm>
        <a:prstGeom prst="ellipse">
          <a:avLst/>
        </a:prstGeom>
        <a:gradFill rotWithShape="0">
          <a:gsLst>
            <a:gs pos="0">
              <a:schemeClr val="accent4">
                <a:shade val="50000"/>
                <a:hueOff val="91428"/>
                <a:satOff val="555"/>
                <a:lumOff val="30903"/>
                <a:alphaOff val="0"/>
                <a:tint val="100000"/>
                <a:shade val="100000"/>
                <a:satMod val="130000"/>
              </a:schemeClr>
            </a:gs>
            <a:gs pos="100000">
              <a:schemeClr val="accent4">
                <a:shade val="50000"/>
                <a:hueOff val="91428"/>
                <a:satOff val="555"/>
                <a:lumOff val="30903"/>
                <a:alphaOff val="0"/>
                <a:tint val="50000"/>
                <a:shade val="100000"/>
                <a:satMod val="350000"/>
              </a:schemeClr>
            </a:gs>
          </a:gsLst>
          <a:lin ang="16200000" scaled="0"/>
        </a:gradFill>
        <a:ln w="9525" cap="flat" cmpd="sng" algn="ctr">
          <a:solidFill>
            <a:schemeClr val="accent4">
              <a:shade val="50000"/>
              <a:hueOff val="91428"/>
              <a:satOff val="555"/>
              <a:lumOff val="30903"/>
              <a:alphaOff val="0"/>
            </a:schemeClr>
          </a:solidFill>
          <a:prstDash val="soli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1">
          <a:scrgbClr r="0" g="0" b="0"/>
        </a:lnRef>
        <a:fillRef idx="3">
          <a:scrgbClr r="0" g="0" b="0"/>
        </a:fillRef>
        <a:effectRef idx="3">
          <a:scrgbClr r="0" g="0" b="0"/>
        </a:effectRef>
        <a:fontRef idx="minor">
          <a:schemeClr val="lt1"/>
        </a:fontRef>
      </dsp:style>
      <dsp:txBody>
        <a:bodyPr spcFirstLastPara="0" vert="horz" wrap="square" lIns="22947" tIns="22947" rIns="22947" bIns="22947" numCol="1" spcCol="1270" anchor="ctr" anchorCtr="0">
          <a:noAutofit/>
        </a:bodyPr>
        <a:lstStyle/>
        <a:p>
          <a:pPr marL="0" lvl="0" indent="0" algn="ctr" defTabSz="1244600">
            <a:lnSpc>
              <a:spcPct val="90000"/>
            </a:lnSpc>
            <a:spcBef>
              <a:spcPct val="0"/>
            </a:spcBef>
            <a:spcAft>
              <a:spcPct val="35000"/>
            </a:spcAft>
            <a:buNone/>
          </a:pPr>
          <a:r>
            <a:rPr lang="en-US" sz="2800" kern="1200"/>
            <a:t>4</a:t>
          </a:r>
        </a:p>
      </dsp:txBody>
      <dsp:txXfrm>
        <a:off x="5232386" y="357081"/>
        <a:ext cx="418140" cy="418140"/>
      </dsp:txXfrm>
    </dsp:sp>
    <dsp:sp modelId="{7515D717-1073-49AC-88FB-6D77C8CCD6BE}">
      <dsp:nvSpPr>
        <dsp:cNvPr id="0" name=""/>
        <dsp:cNvSpPr/>
      </dsp:nvSpPr>
      <dsp:spPr>
        <a:xfrm>
          <a:off x="4731827" y="1027421"/>
          <a:ext cx="1419259" cy="1965600"/>
        </a:xfrm>
        <a:prstGeom prst="upArrowCallout">
          <a:avLst>
            <a:gd name="adj1" fmla="val 50000"/>
            <a:gd name="adj2" fmla="val 20000"/>
            <a:gd name="adj3" fmla="val 20000"/>
            <a:gd name="adj4" fmla="val 100000"/>
          </a:avLst>
        </a:prstGeom>
        <a:solidFill>
          <a:schemeClr val="accent4">
            <a:alpha val="90000"/>
            <a:tint val="55000"/>
            <a:hueOff val="0"/>
            <a:satOff val="0"/>
            <a:lumOff val="0"/>
            <a:alphaOff val="0"/>
          </a:schemeClr>
        </a:solidFill>
        <a:ln w="9525" cap="flat" cmpd="sng" algn="ctr">
          <a:solidFill>
            <a:schemeClr val="accent4">
              <a:alpha val="90000"/>
              <a:tint val="55000"/>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111953" tIns="165100" rIns="111953" bIns="165100" numCol="1" spcCol="1270" anchor="t" anchorCtr="0">
          <a:noAutofit/>
        </a:bodyPr>
        <a:lstStyle/>
        <a:p>
          <a:pPr marL="0" lvl="0" indent="0" algn="l" defTabSz="488950">
            <a:lnSpc>
              <a:spcPct val="90000"/>
            </a:lnSpc>
            <a:spcBef>
              <a:spcPct val="0"/>
            </a:spcBef>
            <a:spcAft>
              <a:spcPct val="35000"/>
            </a:spcAft>
            <a:buNone/>
          </a:pPr>
          <a:r>
            <a:rPr lang="en-US" sz="1100" b="0" i="0" kern="1200"/>
            <a:t>Step 4: Reperotire calculations</a:t>
          </a:r>
          <a:endParaRPr lang="en-US" sz="1100" kern="1200"/>
        </a:p>
      </dsp:txBody>
      <dsp:txXfrm>
        <a:off x="4731827" y="1311273"/>
        <a:ext cx="1419259" cy="1681748"/>
      </dsp:txXfrm>
    </dsp:sp>
    <dsp:sp modelId="{532D596B-8FCC-491D-9BD8-B5A61709E26A}">
      <dsp:nvSpPr>
        <dsp:cNvPr id="0" name=""/>
        <dsp:cNvSpPr/>
      </dsp:nvSpPr>
      <dsp:spPr>
        <a:xfrm>
          <a:off x="6308782" y="566115"/>
          <a:ext cx="709629" cy="72"/>
        </a:xfrm>
        <a:prstGeom prst="rect">
          <a:avLst/>
        </a:prstGeom>
        <a:solidFill>
          <a:schemeClr val="accent4">
            <a:alpha val="90000"/>
            <a:tint val="55000"/>
            <a:hueOff val="0"/>
            <a:satOff val="0"/>
            <a:lumOff val="0"/>
            <a:alphaOff val="0"/>
          </a:schemeClr>
        </a:solidFill>
        <a:ln w="9525" cap="flat" cmpd="sng" algn="ctr">
          <a:solidFill>
            <a:schemeClr val="accent4">
              <a:alpha val="90000"/>
              <a:tint val="55000"/>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sp>
    <dsp:sp modelId="{8C124680-96E2-4D62-AAF6-6F5E0E378650}">
      <dsp:nvSpPr>
        <dsp:cNvPr id="0" name=""/>
        <dsp:cNvSpPr/>
      </dsp:nvSpPr>
      <dsp:spPr>
        <a:xfrm>
          <a:off x="6722742" y="270482"/>
          <a:ext cx="591338" cy="591338"/>
        </a:xfrm>
        <a:prstGeom prst="ellipse">
          <a:avLst/>
        </a:prstGeom>
        <a:gradFill rotWithShape="0">
          <a:gsLst>
            <a:gs pos="0">
              <a:schemeClr val="accent4">
                <a:shade val="50000"/>
                <a:hueOff val="45714"/>
                <a:satOff val="278"/>
                <a:lumOff val="15452"/>
                <a:alphaOff val="0"/>
                <a:tint val="100000"/>
                <a:shade val="100000"/>
                <a:satMod val="130000"/>
              </a:schemeClr>
            </a:gs>
            <a:gs pos="100000">
              <a:schemeClr val="accent4">
                <a:shade val="50000"/>
                <a:hueOff val="45714"/>
                <a:satOff val="278"/>
                <a:lumOff val="15452"/>
                <a:alphaOff val="0"/>
                <a:tint val="50000"/>
                <a:shade val="100000"/>
                <a:satMod val="350000"/>
              </a:schemeClr>
            </a:gs>
          </a:gsLst>
          <a:lin ang="16200000" scaled="0"/>
        </a:gradFill>
        <a:ln w="9525" cap="flat" cmpd="sng" algn="ctr">
          <a:solidFill>
            <a:schemeClr val="accent4">
              <a:shade val="50000"/>
              <a:hueOff val="45714"/>
              <a:satOff val="278"/>
              <a:lumOff val="15452"/>
              <a:alphaOff val="0"/>
            </a:schemeClr>
          </a:solidFill>
          <a:prstDash val="soli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1">
          <a:scrgbClr r="0" g="0" b="0"/>
        </a:lnRef>
        <a:fillRef idx="3">
          <a:scrgbClr r="0" g="0" b="0"/>
        </a:fillRef>
        <a:effectRef idx="3">
          <a:scrgbClr r="0" g="0" b="0"/>
        </a:effectRef>
        <a:fontRef idx="minor">
          <a:schemeClr val="lt1"/>
        </a:fontRef>
      </dsp:style>
      <dsp:txBody>
        <a:bodyPr spcFirstLastPara="0" vert="horz" wrap="square" lIns="22947" tIns="22947" rIns="22947" bIns="22947" numCol="1" spcCol="1270" anchor="ctr" anchorCtr="0">
          <a:noAutofit/>
        </a:bodyPr>
        <a:lstStyle/>
        <a:p>
          <a:pPr marL="0" lvl="0" indent="0" algn="ctr" defTabSz="1244600">
            <a:lnSpc>
              <a:spcPct val="90000"/>
            </a:lnSpc>
            <a:spcBef>
              <a:spcPct val="0"/>
            </a:spcBef>
            <a:spcAft>
              <a:spcPct val="35000"/>
            </a:spcAft>
            <a:buNone/>
          </a:pPr>
          <a:r>
            <a:rPr lang="en-US" sz="2800" kern="1200"/>
            <a:t>5</a:t>
          </a:r>
        </a:p>
      </dsp:txBody>
      <dsp:txXfrm>
        <a:off x="6809341" y="357081"/>
        <a:ext cx="418140" cy="418140"/>
      </dsp:txXfrm>
    </dsp:sp>
    <dsp:sp modelId="{2A37534C-8030-4893-87C7-19EEFE9438D9}">
      <dsp:nvSpPr>
        <dsp:cNvPr id="0" name=""/>
        <dsp:cNvSpPr/>
      </dsp:nvSpPr>
      <dsp:spPr>
        <a:xfrm>
          <a:off x="6308782" y="1027421"/>
          <a:ext cx="1419259" cy="1965600"/>
        </a:xfrm>
        <a:prstGeom prst="upArrowCallout">
          <a:avLst>
            <a:gd name="adj1" fmla="val 50000"/>
            <a:gd name="adj2" fmla="val 20000"/>
            <a:gd name="adj3" fmla="val 20000"/>
            <a:gd name="adj4" fmla="val 100000"/>
          </a:avLst>
        </a:prstGeom>
        <a:solidFill>
          <a:schemeClr val="accent4">
            <a:alpha val="90000"/>
            <a:tint val="55000"/>
            <a:hueOff val="0"/>
            <a:satOff val="0"/>
            <a:lumOff val="0"/>
            <a:alphaOff val="0"/>
          </a:schemeClr>
        </a:solidFill>
        <a:ln w="9525" cap="flat" cmpd="sng" algn="ctr">
          <a:solidFill>
            <a:schemeClr val="accent4">
              <a:alpha val="90000"/>
              <a:tint val="55000"/>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111953" tIns="165100" rIns="111953" bIns="165100" numCol="1" spcCol="1270" anchor="t" anchorCtr="0">
          <a:noAutofit/>
        </a:bodyPr>
        <a:lstStyle/>
        <a:p>
          <a:pPr marL="0" lvl="0" indent="0" algn="l" defTabSz="488950">
            <a:lnSpc>
              <a:spcPct val="90000"/>
            </a:lnSpc>
            <a:spcBef>
              <a:spcPct val="0"/>
            </a:spcBef>
            <a:spcAft>
              <a:spcPct val="35000"/>
            </a:spcAft>
            <a:buNone/>
          </a:pPr>
          <a:r>
            <a:rPr lang="en-US" sz="1100" b="0" i="0" kern="1200"/>
            <a:t>Step 5: obtain visualizations and additional output</a:t>
          </a:r>
          <a:endParaRPr lang="en-US" sz="1100" kern="1200"/>
        </a:p>
      </dsp:txBody>
      <dsp:txXfrm>
        <a:off x="6308782" y="1311273"/>
        <a:ext cx="1419259" cy="168174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79B638E-4CB6-4B2E-AAD9-EF21A05D88C6}">
      <dsp:nvSpPr>
        <dsp:cNvPr id="0" name=""/>
        <dsp:cNvSpPr/>
      </dsp:nvSpPr>
      <dsp:spPr>
        <a:xfrm>
          <a:off x="0" y="100817"/>
          <a:ext cx="4567238" cy="1289340"/>
        </a:xfrm>
        <a:prstGeom prst="roundRect">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b="0" i="0" kern="1200" dirty="0" err="1"/>
            <a:t>VDJServer</a:t>
          </a:r>
          <a:r>
            <a:rPr lang="en-US" sz="1900" b="0" i="0" kern="1200" dirty="0"/>
            <a:t> provides a complete workflow to support analysis of multiple read level data files from immune sequencing studies</a:t>
          </a:r>
          <a:endParaRPr lang="en-US" sz="1900" kern="1200" dirty="0"/>
        </a:p>
      </dsp:txBody>
      <dsp:txXfrm>
        <a:off x="62940" y="163757"/>
        <a:ext cx="4441358" cy="1163460"/>
      </dsp:txXfrm>
    </dsp:sp>
    <dsp:sp modelId="{BDB6E13B-9760-4527-8874-D29FC7A25C8E}">
      <dsp:nvSpPr>
        <dsp:cNvPr id="0" name=""/>
        <dsp:cNvSpPr/>
      </dsp:nvSpPr>
      <dsp:spPr>
        <a:xfrm>
          <a:off x="0" y="1444877"/>
          <a:ext cx="4567238" cy="1289340"/>
        </a:xfrm>
        <a:prstGeom prst="roundRect">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b="0" i="0" kern="1200" dirty="0" err="1"/>
            <a:t>VDJServer</a:t>
          </a:r>
          <a:r>
            <a:rPr lang="en-US" sz="1900" b="0" i="0" kern="1200" dirty="0"/>
            <a:t> offers users seamless and reproducible pipelines</a:t>
          </a:r>
          <a:endParaRPr lang="en-US" sz="1900" kern="1200" dirty="0"/>
        </a:p>
      </dsp:txBody>
      <dsp:txXfrm>
        <a:off x="62940" y="1507817"/>
        <a:ext cx="4441358" cy="1163460"/>
      </dsp:txXfrm>
    </dsp:sp>
    <dsp:sp modelId="{B4F63BBA-2BB7-4923-A6C6-E05C1E3FD4EC}">
      <dsp:nvSpPr>
        <dsp:cNvPr id="0" name=""/>
        <dsp:cNvSpPr/>
      </dsp:nvSpPr>
      <dsp:spPr>
        <a:xfrm>
          <a:off x="0" y="2788937"/>
          <a:ext cx="4567238" cy="1289340"/>
        </a:xfrm>
        <a:prstGeom prst="roundRect">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b="0" i="0" kern="1200" dirty="0" err="1"/>
            <a:t>VDJServer</a:t>
          </a:r>
          <a:r>
            <a:rPr lang="en-US" sz="1900" b="0" i="0" kern="1200" dirty="0"/>
            <a:t> provides various output files and visualizations to support data interpretation and publications</a:t>
          </a:r>
          <a:endParaRPr lang="en-US" sz="1900" kern="1200" dirty="0"/>
        </a:p>
      </dsp:txBody>
      <dsp:txXfrm>
        <a:off x="62940" y="2851877"/>
        <a:ext cx="4441358" cy="116346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858938-A8D4-405E-8D8E-F8862011C2BF}">
      <dsp:nvSpPr>
        <dsp:cNvPr id="0" name=""/>
        <dsp:cNvSpPr/>
      </dsp:nvSpPr>
      <dsp:spPr>
        <a:xfrm>
          <a:off x="0" y="2040"/>
          <a:ext cx="4567238" cy="0"/>
        </a:xfrm>
        <a:prstGeom prst="line">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9D55B3A-4E71-4A23-8739-A6154747BB1A}">
      <dsp:nvSpPr>
        <dsp:cNvPr id="0" name=""/>
        <dsp:cNvSpPr/>
      </dsp:nvSpPr>
      <dsp:spPr>
        <a:xfrm>
          <a:off x="0" y="2040"/>
          <a:ext cx="4567238" cy="13916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b="0" i="0" kern="1200"/>
            <a:t>AIRR and emergence of immune sequencing technology provides a mirror into the study of B and T-cells.</a:t>
          </a:r>
          <a:endParaRPr lang="en-US" sz="2200" kern="1200"/>
        </a:p>
      </dsp:txBody>
      <dsp:txXfrm>
        <a:off x="0" y="2040"/>
        <a:ext cx="4567238" cy="1391670"/>
      </dsp:txXfrm>
    </dsp:sp>
    <dsp:sp modelId="{0983A5A2-6F4A-467B-8AF4-8247348677A5}">
      <dsp:nvSpPr>
        <dsp:cNvPr id="0" name=""/>
        <dsp:cNvSpPr/>
      </dsp:nvSpPr>
      <dsp:spPr>
        <a:xfrm>
          <a:off x="0" y="1393711"/>
          <a:ext cx="4567238" cy="0"/>
        </a:xfrm>
        <a:prstGeom prst="line">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2883C3C-76B3-4A33-A6AA-F6389350CCB8}">
      <dsp:nvSpPr>
        <dsp:cNvPr id="0" name=""/>
        <dsp:cNvSpPr/>
      </dsp:nvSpPr>
      <dsp:spPr>
        <a:xfrm>
          <a:off x="0" y="1393711"/>
          <a:ext cx="4567238" cy="13916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b="0" i="0" kern="1200"/>
            <a:t>Multiple Platforms and underlying methods exist for studying B- and T-cell immune receptors</a:t>
          </a:r>
          <a:endParaRPr lang="en-US" sz="2200" kern="1200"/>
        </a:p>
      </dsp:txBody>
      <dsp:txXfrm>
        <a:off x="0" y="1393711"/>
        <a:ext cx="4567238" cy="1391670"/>
      </dsp:txXfrm>
    </dsp:sp>
    <dsp:sp modelId="{1F30C43E-FFEB-4304-9ED2-08F7DD6A327A}">
      <dsp:nvSpPr>
        <dsp:cNvPr id="0" name=""/>
        <dsp:cNvSpPr/>
      </dsp:nvSpPr>
      <dsp:spPr>
        <a:xfrm>
          <a:off x="0" y="2785382"/>
          <a:ext cx="4567238" cy="0"/>
        </a:xfrm>
        <a:prstGeom prst="line">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01B917F-3473-4E88-B470-16F505D5722A}">
      <dsp:nvSpPr>
        <dsp:cNvPr id="0" name=""/>
        <dsp:cNvSpPr/>
      </dsp:nvSpPr>
      <dsp:spPr>
        <a:xfrm>
          <a:off x="0" y="2785382"/>
          <a:ext cx="4567238" cy="13916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b="0" i="0" kern="1200"/>
            <a:t>The AIRR community provides a set of guidelines on how to analyze, interpret and disseminate these types of datasets. </a:t>
          </a:r>
          <a:endParaRPr lang="en-US" sz="2200" kern="1200"/>
        </a:p>
      </dsp:txBody>
      <dsp:txXfrm>
        <a:off x="0" y="2785382"/>
        <a:ext cx="4567238" cy="139167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7ECFAC-CE80-45E3-B445-37BEAFB3B353}">
      <dsp:nvSpPr>
        <dsp:cNvPr id="0" name=""/>
        <dsp:cNvSpPr/>
      </dsp:nvSpPr>
      <dsp:spPr>
        <a:xfrm>
          <a:off x="7437" y="265172"/>
          <a:ext cx="1887035" cy="566110"/>
        </a:xfrm>
        <a:prstGeom prst="rect">
          <a:avLst/>
        </a:prstGeom>
        <a:solidFill>
          <a:schemeClr val="accent4">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118" tIns="149118" rIns="149118" bIns="149118" numCol="1" spcCol="1270" anchor="ctr" anchorCtr="0">
          <a:noAutofit/>
        </a:bodyPr>
        <a:lstStyle/>
        <a:p>
          <a:pPr marL="0" lvl="0" indent="0" algn="ctr" defTabSz="889000">
            <a:lnSpc>
              <a:spcPct val="90000"/>
            </a:lnSpc>
            <a:spcBef>
              <a:spcPct val="0"/>
            </a:spcBef>
            <a:spcAft>
              <a:spcPct val="35000"/>
            </a:spcAft>
            <a:buNone/>
          </a:pPr>
          <a:r>
            <a:rPr lang="en-US" sz="2000" kern="1200"/>
            <a:t>Focus on</a:t>
          </a:r>
        </a:p>
      </dsp:txBody>
      <dsp:txXfrm>
        <a:off x="7437" y="265172"/>
        <a:ext cx="1887035" cy="566110"/>
      </dsp:txXfrm>
    </dsp:sp>
    <dsp:sp modelId="{8D36BEB8-FACA-48B0-A85D-8B6505558B4A}">
      <dsp:nvSpPr>
        <dsp:cNvPr id="0" name=""/>
        <dsp:cNvSpPr/>
      </dsp:nvSpPr>
      <dsp:spPr>
        <a:xfrm>
          <a:off x="7437" y="831283"/>
          <a:ext cx="1887035" cy="2167048"/>
        </a:xfrm>
        <a:prstGeom prst="rect">
          <a:avLst/>
        </a:prstGeom>
        <a:solidFill>
          <a:schemeClr val="accent4">
            <a:tint val="40000"/>
            <a:alpha val="90000"/>
            <a:hueOff val="0"/>
            <a:satOff val="0"/>
            <a:lumOff val="0"/>
            <a:alphaOff val="0"/>
          </a:schemeClr>
        </a:solidFill>
        <a:ln w="25400" cap="flat"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86397" tIns="186397" rIns="186397" bIns="186397" numCol="1" spcCol="1270" anchor="t" anchorCtr="0">
          <a:noAutofit/>
        </a:bodyPr>
        <a:lstStyle/>
        <a:p>
          <a:pPr marL="0" lvl="0" indent="0" algn="l" defTabSz="666750">
            <a:lnSpc>
              <a:spcPct val="90000"/>
            </a:lnSpc>
            <a:spcBef>
              <a:spcPct val="0"/>
            </a:spcBef>
            <a:spcAft>
              <a:spcPct val="35000"/>
            </a:spcAft>
            <a:buNone/>
          </a:pPr>
          <a:r>
            <a:rPr lang="en-US" sz="1500" kern="1200"/>
            <a:t>Focus on multiplex bias-controlled PCR protocol used by Adaptive Biotechnology</a:t>
          </a:r>
        </a:p>
      </dsp:txBody>
      <dsp:txXfrm>
        <a:off x="7437" y="831283"/>
        <a:ext cx="1887035" cy="2167048"/>
      </dsp:txXfrm>
    </dsp:sp>
    <dsp:sp modelId="{4CBE305F-56F0-4EAD-8E9B-3E8DB8D6537B}">
      <dsp:nvSpPr>
        <dsp:cNvPr id="0" name=""/>
        <dsp:cNvSpPr/>
      </dsp:nvSpPr>
      <dsp:spPr>
        <a:xfrm>
          <a:off x="2002367" y="265172"/>
          <a:ext cx="1887035" cy="566110"/>
        </a:xfrm>
        <a:prstGeom prst="rect">
          <a:avLst/>
        </a:prstGeom>
        <a:solidFill>
          <a:schemeClr val="accent4">
            <a:hueOff val="-571422"/>
            <a:satOff val="4840"/>
            <a:lumOff val="-2091"/>
            <a:alphaOff val="0"/>
          </a:schemeClr>
        </a:solidFill>
        <a:ln w="25400" cap="flat" cmpd="sng" algn="ctr">
          <a:solidFill>
            <a:schemeClr val="accent4">
              <a:hueOff val="-571422"/>
              <a:satOff val="4840"/>
              <a:lumOff val="-2091"/>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118" tIns="149118" rIns="149118" bIns="149118" numCol="1" spcCol="1270" anchor="ctr" anchorCtr="0">
          <a:noAutofit/>
        </a:bodyPr>
        <a:lstStyle/>
        <a:p>
          <a:pPr marL="0" lvl="0" indent="0" algn="ctr" defTabSz="889000">
            <a:lnSpc>
              <a:spcPct val="90000"/>
            </a:lnSpc>
            <a:spcBef>
              <a:spcPct val="0"/>
            </a:spcBef>
            <a:spcAft>
              <a:spcPct val="35000"/>
            </a:spcAft>
            <a:buNone/>
          </a:pPr>
          <a:r>
            <a:rPr lang="en-US" sz="2000" kern="1200"/>
            <a:t>Use</a:t>
          </a:r>
        </a:p>
      </dsp:txBody>
      <dsp:txXfrm>
        <a:off x="2002367" y="265172"/>
        <a:ext cx="1887035" cy="566110"/>
      </dsp:txXfrm>
    </dsp:sp>
    <dsp:sp modelId="{83B553C0-5AB9-4413-B445-3BD40E7CA9DF}">
      <dsp:nvSpPr>
        <dsp:cNvPr id="0" name=""/>
        <dsp:cNvSpPr/>
      </dsp:nvSpPr>
      <dsp:spPr>
        <a:xfrm>
          <a:off x="2002367" y="831283"/>
          <a:ext cx="1887035" cy="2167048"/>
        </a:xfrm>
        <a:prstGeom prst="rect">
          <a:avLst/>
        </a:prstGeom>
        <a:solidFill>
          <a:schemeClr val="accent4">
            <a:tint val="40000"/>
            <a:alpha val="90000"/>
            <a:hueOff val="-563787"/>
            <a:satOff val="3156"/>
            <a:lumOff val="-319"/>
            <a:alphaOff val="0"/>
          </a:schemeClr>
        </a:solidFill>
        <a:ln w="25400" cap="flat" cmpd="sng" algn="ctr">
          <a:solidFill>
            <a:schemeClr val="accent4">
              <a:tint val="40000"/>
              <a:alpha val="90000"/>
              <a:hueOff val="-563787"/>
              <a:satOff val="3156"/>
              <a:lumOff val="-319"/>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86397" tIns="186397" rIns="186397" bIns="186397" numCol="1" spcCol="1270" anchor="t" anchorCtr="0">
          <a:noAutofit/>
        </a:bodyPr>
        <a:lstStyle/>
        <a:p>
          <a:pPr marL="0" lvl="0" indent="0" algn="l" defTabSz="666750">
            <a:lnSpc>
              <a:spcPct val="90000"/>
            </a:lnSpc>
            <a:spcBef>
              <a:spcPct val="0"/>
            </a:spcBef>
            <a:spcAft>
              <a:spcPct val="35000"/>
            </a:spcAft>
            <a:buNone/>
          </a:pPr>
          <a:r>
            <a:rPr lang="en-US" sz="1500" kern="1200"/>
            <a:t>Use dataset from T-Cell immune receptor breast cancer study</a:t>
          </a:r>
        </a:p>
      </dsp:txBody>
      <dsp:txXfrm>
        <a:off x="2002367" y="831283"/>
        <a:ext cx="1887035" cy="2167048"/>
      </dsp:txXfrm>
    </dsp:sp>
    <dsp:sp modelId="{B51DD865-51F6-4755-941F-39CCC4B07FF3}">
      <dsp:nvSpPr>
        <dsp:cNvPr id="0" name=""/>
        <dsp:cNvSpPr/>
      </dsp:nvSpPr>
      <dsp:spPr>
        <a:xfrm>
          <a:off x="3997297" y="265172"/>
          <a:ext cx="1887035" cy="566110"/>
        </a:xfrm>
        <a:prstGeom prst="rect">
          <a:avLst/>
        </a:prstGeom>
        <a:solidFill>
          <a:schemeClr val="accent4">
            <a:hueOff val="-1142844"/>
            <a:satOff val="9680"/>
            <a:lumOff val="-4183"/>
            <a:alphaOff val="0"/>
          </a:schemeClr>
        </a:solidFill>
        <a:ln w="25400" cap="flat" cmpd="sng" algn="ctr">
          <a:solidFill>
            <a:schemeClr val="accent4">
              <a:hueOff val="-1142844"/>
              <a:satOff val="9680"/>
              <a:lumOff val="-4183"/>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118" tIns="149118" rIns="149118" bIns="149118" numCol="1" spcCol="1270" anchor="ctr" anchorCtr="0">
          <a:noAutofit/>
        </a:bodyPr>
        <a:lstStyle/>
        <a:p>
          <a:pPr marL="0" lvl="0" indent="0" algn="ctr" defTabSz="889000">
            <a:lnSpc>
              <a:spcPct val="90000"/>
            </a:lnSpc>
            <a:spcBef>
              <a:spcPct val="0"/>
            </a:spcBef>
            <a:spcAft>
              <a:spcPct val="35000"/>
            </a:spcAft>
            <a:buNone/>
          </a:pPr>
          <a:r>
            <a:rPr lang="en-US" sz="2000" kern="1200"/>
            <a:t>Perform</a:t>
          </a:r>
        </a:p>
      </dsp:txBody>
      <dsp:txXfrm>
        <a:off x="3997297" y="265172"/>
        <a:ext cx="1887035" cy="566110"/>
      </dsp:txXfrm>
    </dsp:sp>
    <dsp:sp modelId="{1B451852-3F31-4B01-B4A3-3EC96BA0878F}">
      <dsp:nvSpPr>
        <dsp:cNvPr id="0" name=""/>
        <dsp:cNvSpPr/>
      </dsp:nvSpPr>
      <dsp:spPr>
        <a:xfrm>
          <a:off x="3997297" y="831283"/>
          <a:ext cx="1887035" cy="2167048"/>
        </a:xfrm>
        <a:prstGeom prst="rect">
          <a:avLst/>
        </a:prstGeom>
        <a:solidFill>
          <a:schemeClr val="accent4">
            <a:tint val="40000"/>
            <a:alpha val="90000"/>
            <a:hueOff val="-1127574"/>
            <a:satOff val="6313"/>
            <a:lumOff val="-637"/>
            <a:alphaOff val="0"/>
          </a:schemeClr>
        </a:solidFill>
        <a:ln w="25400" cap="flat" cmpd="sng" algn="ctr">
          <a:solidFill>
            <a:schemeClr val="accent4">
              <a:tint val="40000"/>
              <a:alpha val="90000"/>
              <a:hueOff val="-1127574"/>
              <a:satOff val="6313"/>
              <a:lumOff val="-637"/>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86397" tIns="186397" rIns="186397" bIns="186397" numCol="1" spcCol="1270" anchor="t" anchorCtr="0">
          <a:noAutofit/>
        </a:bodyPr>
        <a:lstStyle/>
        <a:p>
          <a:pPr marL="0" lvl="0" indent="0" algn="l" defTabSz="666750">
            <a:lnSpc>
              <a:spcPct val="90000"/>
            </a:lnSpc>
            <a:spcBef>
              <a:spcPct val="0"/>
            </a:spcBef>
            <a:spcAft>
              <a:spcPct val="35000"/>
            </a:spcAft>
            <a:buNone/>
          </a:pPr>
          <a:r>
            <a:rPr lang="en-US" sz="1500" kern="1200"/>
            <a:t>Perform hands-on demonstrations of the workflow steps mentioned and work through each of the steps introduced in greater detail</a:t>
          </a:r>
        </a:p>
      </dsp:txBody>
      <dsp:txXfrm>
        <a:off x="3997297" y="831283"/>
        <a:ext cx="1887035" cy="2167048"/>
      </dsp:txXfrm>
    </dsp:sp>
    <dsp:sp modelId="{6E8565F9-FDD5-4849-A283-48A7646945F9}">
      <dsp:nvSpPr>
        <dsp:cNvPr id="0" name=""/>
        <dsp:cNvSpPr/>
      </dsp:nvSpPr>
      <dsp:spPr>
        <a:xfrm>
          <a:off x="5992227" y="265172"/>
          <a:ext cx="1887035" cy="566110"/>
        </a:xfrm>
        <a:prstGeom prst="rect">
          <a:avLst/>
        </a:prstGeom>
        <a:solidFill>
          <a:schemeClr val="accent4">
            <a:hueOff val="-1714266"/>
            <a:satOff val="14520"/>
            <a:lumOff val="-6274"/>
            <a:alphaOff val="0"/>
          </a:schemeClr>
        </a:solidFill>
        <a:ln w="25400" cap="flat" cmpd="sng" algn="ctr">
          <a:solidFill>
            <a:schemeClr val="accent4">
              <a:hueOff val="-1714266"/>
              <a:satOff val="14520"/>
              <a:lumOff val="-6274"/>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118" tIns="149118" rIns="149118" bIns="149118" numCol="1" spcCol="1270" anchor="ctr" anchorCtr="0">
          <a:noAutofit/>
        </a:bodyPr>
        <a:lstStyle/>
        <a:p>
          <a:pPr marL="0" lvl="0" indent="0" algn="ctr" defTabSz="889000">
            <a:lnSpc>
              <a:spcPct val="90000"/>
            </a:lnSpc>
            <a:spcBef>
              <a:spcPct val="0"/>
            </a:spcBef>
            <a:spcAft>
              <a:spcPct val="35000"/>
            </a:spcAft>
            <a:buNone/>
          </a:pPr>
          <a:r>
            <a:rPr lang="en-US" sz="2000" kern="1200"/>
            <a:t>Explore</a:t>
          </a:r>
        </a:p>
      </dsp:txBody>
      <dsp:txXfrm>
        <a:off x="5992227" y="265172"/>
        <a:ext cx="1887035" cy="566110"/>
      </dsp:txXfrm>
    </dsp:sp>
    <dsp:sp modelId="{FD78DCC7-32D2-4B9E-BEA4-6602EE9C6487}">
      <dsp:nvSpPr>
        <dsp:cNvPr id="0" name=""/>
        <dsp:cNvSpPr/>
      </dsp:nvSpPr>
      <dsp:spPr>
        <a:xfrm>
          <a:off x="5992227" y="831283"/>
          <a:ext cx="1887035" cy="2167048"/>
        </a:xfrm>
        <a:prstGeom prst="rect">
          <a:avLst/>
        </a:prstGeom>
        <a:solidFill>
          <a:schemeClr val="accent4">
            <a:tint val="40000"/>
            <a:alpha val="90000"/>
            <a:hueOff val="-1691362"/>
            <a:satOff val="9469"/>
            <a:lumOff val="-956"/>
            <a:alphaOff val="0"/>
          </a:schemeClr>
        </a:solidFill>
        <a:ln w="25400" cap="flat" cmpd="sng" algn="ctr">
          <a:solidFill>
            <a:schemeClr val="accent4">
              <a:tint val="40000"/>
              <a:alpha val="90000"/>
              <a:hueOff val="-1691362"/>
              <a:satOff val="9469"/>
              <a:lumOff val="-956"/>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86397" tIns="186397" rIns="186397" bIns="186397" numCol="1" spcCol="1270" anchor="t" anchorCtr="0">
          <a:noAutofit/>
        </a:bodyPr>
        <a:lstStyle/>
        <a:p>
          <a:pPr marL="0" lvl="0" indent="0" algn="l" defTabSz="666750">
            <a:lnSpc>
              <a:spcPct val="90000"/>
            </a:lnSpc>
            <a:spcBef>
              <a:spcPct val="0"/>
            </a:spcBef>
            <a:spcAft>
              <a:spcPct val="35000"/>
            </a:spcAft>
            <a:buNone/>
          </a:pPr>
          <a:r>
            <a:rPr lang="en-US" sz="1500" kern="1200"/>
            <a:t>Explore VDJServer web portal and discuss related resources for analysis</a:t>
          </a:r>
        </a:p>
      </dsp:txBody>
      <dsp:txXfrm>
        <a:off x="5992227" y="831283"/>
        <a:ext cx="1887035" cy="2167048"/>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srcNode" val="background"/>
                    <dgm:param type="dstNode" val="background2"/>
                    <dgm:param type="dim" val="1D"/>
                    <dgm:param type="endSty" val="noArr"/>
                    <dgm:param type="connRout" val="bend"/>
                    <dgm:param type="begPts" val="bCtr"/>
                    <dgm:param type="endPts" val="tCtr"/>
                    <dgm:param type="bendPt" val="end"/>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srcNode" val="background2"/>
                            <dgm:param type="dstNode" val="background3"/>
                            <dgm:param type="dim" val="1D"/>
                            <dgm:param type="endSty" val="noArr"/>
                            <dgm:param type="connRout" val="bend"/>
                            <dgm:param type="begPts" val="bCtr"/>
                            <dgm:param type="endPts" val="tCtr"/>
                            <dgm:param type="bendPt" val="end"/>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srcNode" val="background3"/>
                                        <dgm:param type="dstNode" val="background4"/>
                                        <dgm:param type="dim" val="1D"/>
                                        <dgm:param type="endSty" val="noArr"/>
                                        <dgm:param type="connRout" val="bend"/>
                                        <dgm:param type="begPts" val="bCtr"/>
                                        <dgm:param type="endPts" val="tCtr"/>
                                        <dgm:param type="bendPt" val="end"/>
                                      </dgm:alg>
                                    </dgm:if>
                                    <dgm:else name="Name26">
                                      <dgm:alg type="conn">
                                        <dgm:param type="srcNode" val="background4"/>
                                        <dgm:param type="dstNode" val="background4"/>
                                        <dgm:param type="dim" val="1D"/>
                                        <dgm:param type="endSty" val="noArr"/>
                                        <dgm:param type="connRout" val="bend"/>
                                        <dgm:param type="begPts" val="bCtr"/>
                                        <dgm:param type="endPts" val="tCtr"/>
                                        <dgm:param type="bendPt" val="end"/>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4.xml><?xml version="1.0" encoding="utf-8"?>
<dgm:layoutDef xmlns:dgm="http://schemas.openxmlformats.org/drawingml/2006/diagram" xmlns:a="http://schemas.openxmlformats.org/drawingml/2006/main" uniqueId="urn:microsoft.com/office/officeart/2016/7/layout/LinearArrowProcessNumbered">
  <dgm:title val="Linear Arrow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shape called UpArrowCallout. Also the nodes are connected by an arrow like shape emphasizing the process natur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rPr/>
                <a:t>1</a:t>
              </a:r>
            </a:p>
          </dgm:t>
        </dgm:pt>
        <dgm:pt modelId="201" type="sibTrans" cxnId="5">
          <dgm:prSet phldrT="2"/>
          <dgm:t>
            <a:bodyPr/>
            <a:lstStyle/>
            <a:p>
              <a:r>
                <a:rPr/>
                <a:t>2</a:t>
              </a:r>
            </a:p>
          </dgm:t>
        </dgm:pt>
        <dgm:pt modelId="301" type="sibTrans" cxnId="6">
          <dgm:prSet phldrT="3"/>
          <dgm:t>
            <a:bodyPr/>
            <a:lstStyle/>
            <a:p>
              <a:r>
                <a:rPr/>
                <a:t>3</a:t>
              </a:r>
            </a:p>
          </dgm:t>
        </dgm:pt>
      </dgm:ptLst>
      <dgm:cxnLst>
        <dgm:cxn modelId="4" srcId="0" destId="1" srcOrd="0" destOrd="0" sibTransId="101"/>
        <dgm:cxn modelId="5" srcId="0" destId="2" srcOrd="1" destOrd="0" sibTransId="201"/>
        <dgm:cxn modelId="6" srcId="0" destId="3" srcOrd="3"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L"/>
      <dgm:param type="nodeVertAlign" val="t"/>
    </dgm:alg>
    <dgm:shape xmlns:r="http://schemas.openxmlformats.org/officeDocument/2006/relationships" r:blip="">
      <dgm:adjLst/>
    </dgm:shape>
    <dgm:presOf/>
    <dgm:constrLst>
      <dgm:constr type="w" for="ch" forName="compositeNode" refType="w"/>
      <dgm:constr type="h" for="ch" forName="compositeNode" op="equ"/>
      <dgm:constr type="w" for="ch" forName="sibTransComposite" refType="w" refFor="ch" refForName="compositeNode" fact="0"/>
      <dgm:constr type="w" for="des" forName="parTx"/>
      <dgm:constr type="h" for="des" forName="parTx" op="equ"/>
      <dgm:constr type="h" for="des" forName="parSh" op="equ"/>
      <dgm:constr type="w" for="des" forName="nodeText"/>
      <dgm:constr type="h" for="des" forName="nodeText" op="equ"/>
      <dgm:constr type="w" for="des" forName="parSh"/>
      <dgm:constr type="w" for="des" forName="parSh" op="equ"/>
      <dgm:constr type="primFontSz" for="des" forName="parTx" val="26"/>
      <dgm:constr type="primFontSz" for="des" forName="parTx" op="equ"/>
      <dgm:constr type="primFontSz" for="des" forName="parSh" op="equ"/>
      <dgm:constr type="primFontSz" for="des" forName="nodeText" op="equ"/>
      <dgm:constr type="secFontSz" for="des" forName="nodeText" op="equ"/>
      <dgm:constr type="primFontSz" for="des" forName="sibTransNodeCircle" op="equ"/>
      <dgm:constr type="h" for="des" forName="sibTransNodeCircle" op="equ"/>
      <dgm:constr type="w" for="des" forName="sibTransNodeCircle" op="equ"/>
      <dgm:constr type="h" for="des" forName="parTx" refType="primFontSz" refFor="des" refForName="parTx" fact="1.5"/>
      <dgm:constr type="h" for="ch" forName="compositeNode" refType="h"/>
      <dgm:constr type="h" for="des" forName="parSh" refType="w"/>
      <dgm:constr type="h" for="des" forName="nodeText" refType="primFontSz" refFor="des" refForName="parTx" fact="2.1"/>
      <dgm:constr type="h" for="des" forName="parSh" refType="h" refFor="des" refForName="parTx" op="lte" fact="1.2"/>
      <dgm:constr type="h" for="des" forName="parSh" refType="h" refFor="des" refForName="parTx" op="gte" fact="1.2"/>
    </dgm:constrLst>
    <dgm:ruleLst>
      <dgm:rule type="primFontSz" for="des" forName="parSh" val="5" fact="NaN" max="NaN"/>
    </dgm:ruleLst>
    <dgm:forEach name="Name3" axis="ch" ptType="node">
      <dgm:layoutNode name="compositeNode">
        <dgm:alg type="composite"/>
        <dgm:shape xmlns:r="http://schemas.openxmlformats.org/officeDocument/2006/relationships" r:blip="">
          <dgm:adjLst/>
        </dgm:shape>
        <dgm:presOf/>
        <dgm:choose name="Name004">
          <dgm:if name="Name5" axis="self" ptType="node" func="cnt" op="equ" val="0">
            <dgm:constrLst>
              <dgm:constr type="w" for="ch" forName="parTx" refType="w"/>
              <dgm:constr type="w" for="ch" forName="parSh" refType="w" refFor="ch" refForName="parTx"/>
              <dgm:constr type="w" for="ch" forName="nodeText" refType="w" refFor="ch" refForName="parTx"/>
              <dgm:constr type="t" for="ch" forName="nodeText" refType="b" refFor="ch" refForName="parSh"/>
            </dgm:constrLst>
          </dgm:if>
          <dgm:else name="Name6">
            <dgm:constrLst>
              <dgm:constr type="w" for="ch" forName="parTx" refType="w"/>
              <dgm:constr type="w" for="ch" forName="parSh" refType="w" refFor="ch" refForName="parTx"/>
              <dgm:constr type="w" for="ch" forName="nodeText" refType="w" refFor="ch" refForName="parTx" fact="0.9"/>
              <dgm:constr type="t" for="ch" forName="nodeText" refType="b" refFor="ch" refForName="parSh"/>
            </dgm:constrLst>
          </dgm:else>
        </dgm:choose>
        <dgm:ruleLst>
          <dgm:rule type="h" val="INF" fact="NaN" max="NaN"/>
        </dgm:ruleLst>
        <dgm:layoutNode name="parTx">
          <dgm:varLst>
            <dgm:chMax val="0"/>
            <dgm:chPref val="0"/>
            <dgm:bulletEnabled val="1"/>
          </dgm:varLst>
          <dgm:alg type="tx"/>
          <dgm:shape xmlns:r="http://schemas.openxmlformats.org/officeDocument/2006/relationships" type="rect" r:blip="" zOrderOff="1" hideGeom="1">
            <dgm:adjLst/>
          </dgm:shape>
          <dgm:presOf/>
          <dgm:constrLst>
            <dgm:constr type="h" refType="w" op="lte" fact="0.4"/>
            <dgm:constr type="h"/>
          </dgm:constrLst>
          <dgm:ruleLst>
            <dgm:rule type="h" val="INF" fact="NaN" max="NaN"/>
          </dgm:ruleLst>
        </dgm:layoutNode>
        <dgm:layoutNode name="parSh">
          <dgm:alg type="composite"/>
          <dgm:shape xmlns:r="http://schemas.openxmlformats.org/officeDocument/2006/relationships" r:blip="">
            <dgm:adjLst/>
          </dgm:shape>
          <dgm:presOf axis="self" ptType="node"/>
          <dgm:choose name="casesForFirstAndLastNode">
            <dgm:if name="ifFirstNode" axis="self" ptType="node" func="pos" op="equ" val="1">
              <dgm:choose name="removeLineWhenOnlyOneNode">
                <dgm:if name="ifOnlyOneNode" axis="followSib" ptType="node" func="cnt" op="equ" val="0">
                  <dgm:constrLst>
                    <dgm:constr type="h"/>
                    <dgm:constr type="h" for="ch" forName="lineNode" val="0.002"/>
                    <dgm:constr type="w" for="ch" forName="lineNode" refType="w" fact="0"/>
                    <dgm:constr type="w" for="ch" forName="lineArrowNode" refType="w" fact="0"/>
                    <dgm:constr type="h" for="ch" forName="lineArrowNode" refType="h" fact="0"/>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if>
                <dgm:else name="ifMoreThanOneNode">
                  <dgm:constrLst>
                    <dgm:constr type="h"/>
                    <dgm:constr type="h" for="ch" forName="lineNode" val="0.002"/>
                    <dgm:constr type="w" for="ch" forName="lineNode" refType="w" fact="0.4"/>
                    <dgm:constr type="l" for="ch" forName="lineNode" refType="w" fact="0.5"/>
                    <dgm:constr type="w" for="ch" forName="lineArrowNode" refType="w" fact="0.046"/>
                    <dgm:constr type="h" for="ch" forName="lineArrowNode" refType="h" fact="0.18"/>
                    <dgm:constr type="l" for="ch" forName="lineArrowNode" refType="w" fact="0.924"/>
                    <dgm:constr type="t" for="ch" forName="lineArrowNode" refType="h" fact="0.18"/>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else>
              </dgm:choose>
            </dgm:if>
            <dgm:if name="ifLastNode" axis="self" ptType="node" func="revPos" op="equ" val="1">
              <dgm:constrLst>
                <dgm:constr type="h"/>
                <dgm:constr type="h" for="ch" forName="lineNode" val="0.002"/>
                <dgm:constr type="w" for="ch" forName="lineNode" refType="w" fact="0.45"/>
                <dgm:constr type="w" for="ch" forName="lineArrowNode" refType="w" fact="0"/>
                <dgm:constr type="h" for="ch" forName="lineArrowNode" refType="h" fact="0"/>
                <dgm:constr type="ctrY" for="ch" forName="lineNode" refType="ctrY" refFor="ch" refForName="sibTransNodeCircle"/>
                <dgm:constr type="h" for="ch" forName="sibTransNodeCircle" refType="h"/>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if>
            <dgm:else name="allOtherNodes">
              <dgm:constrLst>
                <dgm:constr type="h"/>
                <dgm:constr type="h" for="ch" forName="lineNode" val="0.002"/>
                <dgm:constr type="w" for="ch" forName="lineNode" refType="w" fact="0.9"/>
                <dgm:constr type="w" for="ch" forName="lineArrowNode" refType="w" fact="0.046"/>
                <dgm:constr type="h" for="ch" forName="lineArrowNode" refType="h" fact="0.18"/>
                <dgm:constr type="l" for="ch" forName="lineArrowNode" refType="w" fact="0.924"/>
                <dgm:constr type="t" for="ch" forName="lineArrowNode" refType="h" fact="0.18"/>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else>
          </dgm:choose>
          <dgm:layoutNode name="lineNode" styleLbl="alignAccFollowNode1">
            <dgm:alg type="sp"/>
            <dgm:shape xmlns:r="http://schemas.openxmlformats.org/officeDocument/2006/relationships" type="rect" r:blip="">
              <dgm:adjLst/>
            </dgm:shape>
            <dgm:presOf/>
            <dgm:constrLst/>
            <dgm:ruleLst/>
          </dgm:layoutNode>
          <dgm:layoutNode name="lineArrowNode" styleLbl="alignAccFollowNode1">
            <dgm:alg type="sp"/>
            <dgm:shape xmlns:r="http://schemas.openxmlformats.org/officeDocument/2006/relationships" type="chevron" r:blip="">
              <dgm:adjLst>
                <dgm:adj idx="1" val="0.9"/>
              </dgm:adjLst>
            </dgm:shape>
            <dgm:presOf/>
            <dgm:ruleLst/>
          </dgm:layoutNode>
          <dgm:forEach name="Name19" axis="followSib" ptType="sibTrans" hideLastTrans="0" cnt="1">
            <dgm:layoutNode name="sibTransNodeCircle" styleLbl="alignNode1">
              <dgm:varLst>
                <dgm:chMax val="0"/>
                <dgm:bulletEnabled/>
              </dgm:varLst>
              <dgm:presOf axis="self" ptType="sibTrans"/>
              <dgm:alg type="tx">
                <dgm:param type="parTxRTLAlign" val="l"/>
                <dgm:param type="txAnchorHorzCh" val="ctr"/>
                <dgm:param type="txAnchorVert" val="mid"/>
              </dgm:alg>
              <dgm:shape xmlns:r="http://schemas.openxmlformats.org/officeDocument/2006/relationships" type="ellipse" r:blip="">
                <dgm:adjLst/>
              </dgm:shape>
              <dgm:constrLst>
                <dgm:constr type="w" refType="h" op="equ"/>
                <dgm:constr type="primFontSz" val="60"/>
                <dgm:constr type="tMarg" refType="w" fact="0.11"/>
                <dgm:constr type="lMarg" refType="w" fact="0.11"/>
                <dgm:constr type="rMarg" refType="w" fact="0.11"/>
                <dgm:constr type="bMarg" refType="w" fact="0.11"/>
              </dgm:constrLst>
              <dgm:ruleLst>
                <dgm:rule type="primFontSz" val="14" fact="NaN" max="NaN"/>
              </dgm:ruleLst>
            </dgm:layoutNode>
            <dgm:layoutNode name="spacerBetweenCircleAndCallout">
              <dgm:varLst/>
              <dgm:presOf/>
              <dgm:alg type="sp"/>
              <dgm:shape xmlns:r="http://schemas.openxmlformats.org/officeDocument/2006/relationships" r:blip="">
                <dgm:adjLst/>
              </dgm:shape>
              <dgm:constrLst/>
              <dgm:ruleLst/>
            </dgm:layoutNode>
          </dgm:forEach>
          <dgm:presOf axis="self" ptType="node"/>
          <dgm:ruleLst/>
        </dgm:layoutNode>
        <dgm:layoutNode name="nodeText" styleLbl="alignAccFollowNode1">
          <dgm:varLst>
            <dgm:bulletEnabled val="1"/>
          </dgm:varLst>
          <dgm:alg type="tx">
            <dgm:param type="parTxLTRAlign" val="l"/>
            <dgm:param type="parTxRTLAlign" val="r"/>
            <dgm:param type="txAnchorVert" val="t"/>
          </dgm:alg>
          <dgm:shape xmlns:r="http://schemas.openxmlformats.org/officeDocument/2006/relationships" type="upArrowCallout" r:blip="">
            <dgm:adjLst>
              <dgm:adj idx="1" val="0.5"/>
              <dgm:adj idx="2" val="0.2"/>
              <dgm:adj idx="3" val="0.2"/>
              <dgm:adj idx="4" val="1"/>
            </dgm:adjLst>
          </dgm:shape>
          <dgm:presOf axis="desOrSelf" ptType="node"/>
          <dgm:constrLst>
            <dgm:constr type="secFontSz" val="16"/>
            <dgm:constr type="primFontSz" val="26"/>
            <dgm:constr type="h"/>
            <dgm:constr type="tMarg" val="13"/>
            <dgm:constr type="lMarg" refType="w" fact="0.2236"/>
            <dgm:constr type="rMarg" refType="w" fact="0.2236"/>
            <dgm:constr type="bMarg" val="13"/>
          </dgm:constrLst>
          <dgm:ruleLst>
            <dgm:rule type="secFontSz" val="11" fact="NaN" max="NaN"/>
            <dgm:rule type="primFontSz" val="11" fact="NaN" max="NaN"/>
            <dgm:rule type="h" val="INF" fact="NaN" max="NaN"/>
          </dgm:ruleLst>
        </dgm:layoutNode>
      </dgm:layoutNode>
      <dgm:forEach name="sibTransForEach" axis="followSib" ptType="sibTrans" cnt="1">
        <dgm:layoutNode name="sibTransComposite" styleLbl="alignAccFollowNode1">
          <dgm:alg type="sp"/>
          <dgm:shape xmlns:r="http://schemas.openxmlformats.org/officeDocument/2006/relationships" r:blip="">
            <dgm:adjLst/>
          </dgm:shape>
          <dgm:ruleLst/>
        </dgm:layoutNode>
        <dgm:ruleLst>
          <dgm:rule type="h" val="INF" fact="NaN" max="NaN"/>
        </dgm:ruleLst>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2#1">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lnSpAfChP" val="20"/>
              <dgm:param type="stBulletLvl" val="1"/>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7.xml><?xml version="1.0" encoding="utf-8"?>
<dgm:layoutDef xmlns:dgm="http://schemas.openxmlformats.org/drawingml/2006/diagram" xmlns:a="http://schemas.openxmlformats.org/drawingml/2006/main" uniqueId="urn:microsoft.com/office/officeart/2016/7/layout/HorizontalActionList">
  <dgm:title val="Horizontal Action List"/>
  <dgm:desc val="Used to show non-sequential or grouped lists of information. Works well with large amounts of text. All text has the same level of emphasis, and direction is not implied."/>
  <dgm:catLst>
    <dgm:cat type="list" pri="5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fact="0.6"/>
      <dgm:constr type="h" for="des" forName="composite" op="equ"/>
      <dgm:constr type="w" for="ch" forName="composite" refType="w"/>
      <dgm:constr type="w" for="des" forName="parTx"/>
      <dgm:constr type="h" for="des" forName="parTx" op="equ"/>
      <dgm:constr type="w" for="des" forName="desTx"/>
      <dgm:constr type="primFontSz" for="des" forName="parTx" val="54"/>
      <dgm:constr type="primFontSz" for="des" forName="desTx" refType="primFontSz" refFor="des" refForName="parTx" op="lte" fact="0.75"/>
      <dgm:constr type="h" for="des" forName="desTx" op="equ"/>
      <dgm:constr type="w" for="ch" forName="space" op="equ" val="3"/>
    </dgm:constrLst>
    <dgm:ruleLst>
      <dgm:rule type="w" for="ch" forName="composite" val="0" fact="NaN" max="NaN"/>
    </dgm:ruleLst>
    <dgm:forEach name="Name6"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varLst>
          <dgm:alg type="tx"/>
          <dgm:shape xmlns:r="http://schemas.openxmlformats.org/officeDocument/2006/relationships" type="rect" r:blip="">
            <dgm:adjLst/>
          </dgm:shape>
          <dgm:presOf axis="self" ptType="node"/>
          <dgm:constrLst>
            <dgm:constr type="h" refType="w" op="lte" fact="0.3"/>
            <dgm:constr type="h"/>
            <dgm:constr type="tMarg" refType="w" fact="0.224"/>
            <dgm:constr type="bMarg" refType="w" fact="0.224"/>
            <dgm:constr type="lMarg" refType="w" fact="0.224"/>
            <dgm:constr type="rMarg" refType="w" fact="0.224"/>
          </dgm:constrLst>
          <dgm:ruleLst>
            <dgm:rule type="h" val="INF" fact="NaN" max="NaN"/>
            <dgm:rule type="primFontSz" val="14" fact="NaN" max="NaN"/>
          </dgm:ruleLst>
        </dgm:layoutNode>
        <dgm:layoutNode name="desTx" styleLbl="alignAccFollowNode1">
          <dgm:varLst/>
          <dgm:alg type="tx">
            <dgm:param type="parTxLTRAlign" val="l"/>
            <dgm:param type="parTxRTLAlign" val="r"/>
            <dgm:param type="shpTxLTRAlignCh" val="l"/>
            <dgm:param type="shpTxRTLAlignCh" val="r"/>
            <dgm:param type="stBulletLvl" val="0"/>
            <dgm:param type="txAnchorVert" val="t"/>
          </dgm:alg>
          <dgm:shape xmlns:r="http://schemas.openxmlformats.org/officeDocument/2006/relationships" type="rect" r:blip="">
            <dgm:adjLst/>
          </dgm:shape>
          <dgm:presOf axis="des" ptType="node"/>
          <dgm:constrLst>
            <dgm:constr type="primFontSz" val="28"/>
            <dgm:constr type="tMarg" refType="w" fact="0.28"/>
            <dgm:constr type="bMarg" refType="w" fact="0.28"/>
            <dgm:constr type="lMarg" refType="w" fact="0.28"/>
            <dgm:constr type="rMarg" refType="w" fact="0.28"/>
          </dgm:constrLst>
          <dgm:ruleLst>
            <dgm:rule type="h" val="INF" fact="NaN" max="NaN"/>
            <dgm:rule type="primFontSz" val="11"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1">
  <dgm:title val=""/>
  <dgm:desc val=""/>
  <dgm:catLst>
    <dgm:cat type="simple" pri="10400"/>
  </dgm:catLst>
  <dgm:scene3d>
    <a:camera prst="orthographicFront"/>
    <a:lightRig rig="threePt" dir="t"/>
  </dgm:scene3d>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2">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5#1">
  <dgm:title val=""/>
  <dgm:desc val=""/>
  <dgm:catLst>
    <dgm:cat type="simple" pri="10500"/>
  </dgm:catLst>
  <dgm:scene3d>
    <a:camera prst="orthographicFront"/>
    <a:lightRig rig="threePt" dir="t"/>
  </dgm:scene3d>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2">
  <dgm:title val=""/>
  <dgm:desc val=""/>
  <dgm:catLst>
    <dgm:cat type="simple" pri="10400"/>
  </dgm:catLst>
  <dgm:scene3d>
    <a:camera prst="orthographicFront"/>
    <a:lightRig rig="threePt" dir="t"/>
  </dgm:scene3d>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3">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4">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302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Shape 4"/>
          <p:cNvSpPr txBox="1">
            <a:spLocks noGrp="1"/>
          </p:cNvSpPr>
          <p:nvPr>
            <p:ph type="body" idx="1"/>
          </p:nvPr>
        </p:nvSpPr>
        <p:spPr>
          <a:xfrm>
            <a:off x="685800" y="4415790"/>
            <a:ext cx="5486400" cy="4183380"/>
          </a:xfrm>
          <a:prstGeom prst="rect">
            <a:avLst/>
          </a:prstGeom>
          <a:noFill/>
          <a:ln>
            <a:noFill/>
          </a:ln>
        </p:spPr>
        <p:txBody>
          <a:bodyPr spcFirstLastPara="1" wrap="square" lIns="91425" tIns="91425" rIns="91425" bIns="91425" anchor="t" anchorCtr="0"/>
          <a:lstStyle>
            <a:lvl1pPr marL="457200" marR="0" lvl="0"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L="914400" marR="0" lvl="1"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Shape 88"/>
          <p:cNvSpPr>
            <a:spLocks noGrp="1" noRot="1" noChangeAspect="1"/>
          </p:cNvSpPr>
          <p:nvPr>
            <p:ph type="sldImg" idx="2"/>
          </p:nvPr>
        </p:nvSpPr>
        <p:spPr>
          <a:xfrm>
            <a:off x="3302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9" name="Shape 89"/>
          <p:cNvSpPr txBox="1">
            <a:spLocks noGrp="1"/>
          </p:cNvSpPr>
          <p:nvPr>
            <p:ph type="body" idx="1"/>
          </p:nvPr>
        </p:nvSpPr>
        <p:spPr>
          <a:xfrm>
            <a:off x="685800" y="4415790"/>
            <a:ext cx="5486400" cy="418338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panose="020B0604020202020204"/>
              <a:buNone/>
            </a:pPr>
            <a:endParaRPr sz="11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Shape 167"/>
          <p:cNvSpPr>
            <a:spLocks noGrp="1" noRot="1" noChangeAspect="1"/>
          </p:cNvSpPr>
          <p:nvPr>
            <p:ph type="sldImg" idx="2"/>
          </p:nvPr>
        </p:nvSpPr>
        <p:spPr>
          <a:xfrm>
            <a:off x="3302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8" name="Shape 168"/>
          <p:cNvSpPr txBox="1">
            <a:spLocks noGrp="1"/>
          </p:cNvSpPr>
          <p:nvPr>
            <p:ph type="body" idx="1"/>
          </p:nvPr>
        </p:nvSpPr>
        <p:spPr>
          <a:xfrm>
            <a:off x="685800" y="4415790"/>
            <a:ext cx="5486400" cy="418338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panose="020B0604020202020204"/>
              <a:buNone/>
            </a:pPr>
            <a:endParaRPr sz="11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Shape 174"/>
          <p:cNvSpPr>
            <a:spLocks noGrp="1" noRot="1" noChangeAspect="1"/>
          </p:cNvSpPr>
          <p:nvPr>
            <p:ph type="sldImg" idx="2"/>
          </p:nvPr>
        </p:nvSpPr>
        <p:spPr>
          <a:xfrm>
            <a:off x="3302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5" name="Shape 175"/>
          <p:cNvSpPr txBox="1">
            <a:spLocks noGrp="1"/>
          </p:cNvSpPr>
          <p:nvPr>
            <p:ph type="body" idx="1"/>
          </p:nvPr>
        </p:nvSpPr>
        <p:spPr>
          <a:xfrm>
            <a:off x="685800" y="4415790"/>
            <a:ext cx="5486400" cy="418338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panose="020B0604020202020204"/>
              <a:buNone/>
            </a:pPr>
            <a:endParaRPr sz="11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Shape 180"/>
          <p:cNvSpPr>
            <a:spLocks noGrp="1" noRot="1" noChangeAspect="1"/>
          </p:cNvSpPr>
          <p:nvPr>
            <p:ph type="sldImg" idx="2"/>
          </p:nvPr>
        </p:nvSpPr>
        <p:spPr>
          <a:xfrm>
            <a:off x="3302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1" name="Shape 181"/>
          <p:cNvSpPr txBox="1">
            <a:spLocks noGrp="1"/>
          </p:cNvSpPr>
          <p:nvPr>
            <p:ph type="body" idx="1"/>
          </p:nvPr>
        </p:nvSpPr>
        <p:spPr>
          <a:xfrm>
            <a:off x="685800" y="4415790"/>
            <a:ext cx="5486400" cy="418338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panose="020B0604020202020204"/>
              <a:buNone/>
            </a:pPr>
            <a:endParaRPr sz="11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Shape 186"/>
          <p:cNvSpPr>
            <a:spLocks noGrp="1" noRot="1" noChangeAspect="1"/>
          </p:cNvSpPr>
          <p:nvPr>
            <p:ph type="sldImg" idx="2"/>
          </p:nvPr>
        </p:nvSpPr>
        <p:spPr>
          <a:xfrm>
            <a:off x="3302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7" name="Shape 187"/>
          <p:cNvSpPr txBox="1">
            <a:spLocks noGrp="1"/>
          </p:cNvSpPr>
          <p:nvPr>
            <p:ph type="body" idx="1"/>
          </p:nvPr>
        </p:nvSpPr>
        <p:spPr>
          <a:xfrm>
            <a:off x="685800" y="4415790"/>
            <a:ext cx="5486400" cy="418338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panose="020B0604020202020204"/>
              <a:buNone/>
            </a:pPr>
            <a:endParaRPr sz="11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Shape 193"/>
          <p:cNvSpPr>
            <a:spLocks noGrp="1" noRot="1" noChangeAspect="1"/>
          </p:cNvSpPr>
          <p:nvPr>
            <p:ph type="sldImg" idx="2"/>
          </p:nvPr>
        </p:nvSpPr>
        <p:spPr>
          <a:xfrm>
            <a:off x="3302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4" name="Shape 194"/>
          <p:cNvSpPr txBox="1">
            <a:spLocks noGrp="1"/>
          </p:cNvSpPr>
          <p:nvPr>
            <p:ph type="body" idx="1"/>
          </p:nvPr>
        </p:nvSpPr>
        <p:spPr>
          <a:xfrm>
            <a:off x="685800" y="4415790"/>
            <a:ext cx="5486400" cy="418338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panose="020B0604020202020204"/>
              <a:buNone/>
            </a:pPr>
            <a:endParaRPr sz="11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Shape 200"/>
          <p:cNvSpPr txBox="1">
            <a:spLocks noGrp="1"/>
          </p:cNvSpPr>
          <p:nvPr>
            <p:ph type="body" idx="1"/>
          </p:nvPr>
        </p:nvSpPr>
        <p:spPr>
          <a:xfrm>
            <a:off x="685800" y="4415790"/>
            <a:ext cx="5486400" cy="418338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201" name="Shape 201"/>
          <p:cNvSpPr>
            <a:spLocks noGrp="1" noRot="1" noChangeAspect="1"/>
          </p:cNvSpPr>
          <p:nvPr>
            <p:ph type="sldImg" idx="2"/>
          </p:nvPr>
        </p:nvSpPr>
        <p:spPr>
          <a:xfrm>
            <a:off x="3302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Shape 206"/>
          <p:cNvSpPr>
            <a:spLocks noGrp="1" noRot="1" noChangeAspect="1"/>
          </p:cNvSpPr>
          <p:nvPr>
            <p:ph type="sldImg" idx="2"/>
          </p:nvPr>
        </p:nvSpPr>
        <p:spPr>
          <a:xfrm>
            <a:off x="3302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7" name="Shape 207"/>
          <p:cNvSpPr txBox="1">
            <a:spLocks noGrp="1"/>
          </p:cNvSpPr>
          <p:nvPr>
            <p:ph type="body" idx="1"/>
          </p:nvPr>
        </p:nvSpPr>
        <p:spPr>
          <a:xfrm>
            <a:off x="685800" y="4415790"/>
            <a:ext cx="5486400" cy="418338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panose="020B0604020202020204"/>
              <a:buNone/>
            </a:pPr>
            <a:endParaRPr sz="11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Shape 212"/>
          <p:cNvSpPr txBox="1">
            <a:spLocks noGrp="1"/>
          </p:cNvSpPr>
          <p:nvPr>
            <p:ph type="body" idx="1"/>
          </p:nvPr>
        </p:nvSpPr>
        <p:spPr>
          <a:xfrm>
            <a:off x="685800" y="4415790"/>
            <a:ext cx="5486400" cy="418338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213" name="Shape 213"/>
          <p:cNvSpPr>
            <a:spLocks noGrp="1" noRot="1" noChangeAspect="1"/>
          </p:cNvSpPr>
          <p:nvPr>
            <p:ph type="sldImg" idx="2"/>
          </p:nvPr>
        </p:nvSpPr>
        <p:spPr>
          <a:xfrm>
            <a:off x="3302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Shape 223"/>
          <p:cNvSpPr>
            <a:spLocks noGrp="1" noRot="1" noChangeAspect="1"/>
          </p:cNvSpPr>
          <p:nvPr>
            <p:ph type="sldImg" idx="2"/>
          </p:nvPr>
        </p:nvSpPr>
        <p:spPr>
          <a:xfrm>
            <a:off x="3302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4" name="Shape 224"/>
          <p:cNvSpPr txBox="1">
            <a:spLocks noGrp="1"/>
          </p:cNvSpPr>
          <p:nvPr>
            <p:ph type="body" idx="1"/>
          </p:nvPr>
        </p:nvSpPr>
        <p:spPr>
          <a:xfrm>
            <a:off x="685800" y="4415790"/>
            <a:ext cx="5486400" cy="4183380"/>
          </a:xfrm>
          <a:prstGeom prst="rect">
            <a:avLst/>
          </a:prstGeom>
          <a:noFill/>
          <a:ln>
            <a:noFill/>
          </a:ln>
        </p:spPr>
        <p:txBody>
          <a:bodyPr spcFirstLastPara="1" wrap="square" lIns="91425" tIns="91425" rIns="91425" bIns="91425" anchor="t" anchorCtr="0">
            <a:noAutofit/>
          </a:bodyPr>
          <a:lstStyle/>
          <a:p>
            <a:pPr marL="457200" marR="0" lvl="0" indent="-228600" algn="l" rtl="0">
              <a:lnSpc>
                <a:spcPct val="100000"/>
              </a:lnSpc>
              <a:spcBef>
                <a:spcPts val="0"/>
              </a:spcBef>
              <a:spcAft>
                <a:spcPts val="0"/>
              </a:spcAft>
              <a:buClr>
                <a:srgbClr val="000000"/>
              </a:buClr>
              <a:buSzPts val="1100"/>
              <a:buFont typeface="Arial" panose="020B0604020202020204"/>
              <a:buNone/>
            </a:pPr>
            <a:endParaRPr sz="11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25" name="Shape 225"/>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fld id="{00000000-1234-1234-1234-123412341234}" type="slidenum">
              <a:rPr lang="en-GB" sz="1400" b="0" i="0" u="none" strike="noStrike" cap="none">
                <a:solidFill>
                  <a:srgbClr val="000000"/>
                </a:solidFill>
                <a:latin typeface="Arial" panose="020B0604020202020204"/>
                <a:ea typeface="Arial" panose="020B0604020202020204"/>
                <a:cs typeface="Arial" panose="020B0604020202020204"/>
                <a:sym typeface="Arial" panose="020B0604020202020204"/>
              </a:rPr>
              <a:t>22</a:t>
            </a:fld>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Shape 250"/>
          <p:cNvSpPr txBox="1">
            <a:spLocks noGrp="1"/>
          </p:cNvSpPr>
          <p:nvPr>
            <p:ph type="body" idx="1"/>
          </p:nvPr>
        </p:nvSpPr>
        <p:spPr>
          <a:xfrm>
            <a:off x="685800" y="4415790"/>
            <a:ext cx="5486400" cy="418338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panose="020B0604020202020204"/>
              <a:buNone/>
            </a:pPr>
            <a:endParaRPr sz="11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51" name="Shape 251"/>
          <p:cNvSpPr>
            <a:spLocks noGrp="1" noRot="1" noChangeAspect="1"/>
          </p:cNvSpPr>
          <p:nvPr>
            <p:ph type="sldImg" idx="2"/>
          </p:nvPr>
        </p:nvSpPr>
        <p:spPr>
          <a:xfrm>
            <a:off x="3302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Shape 101"/>
          <p:cNvSpPr>
            <a:spLocks noGrp="1" noRot="1" noChangeAspect="1"/>
          </p:cNvSpPr>
          <p:nvPr>
            <p:ph type="sldImg" idx="2"/>
          </p:nvPr>
        </p:nvSpPr>
        <p:spPr>
          <a:xfrm>
            <a:off x="3302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2" name="Shape 102"/>
          <p:cNvSpPr txBox="1">
            <a:spLocks noGrp="1"/>
          </p:cNvSpPr>
          <p:nvPr>
            <p:ph type="body" idx="1"/>
          </p:nvPr>
        </p:nvSpPr>
        <p:spPr>
          <a:xfrm>
            <a:off x="685800" y="4415790"/>
            <a:ext cx="5486400" cy="418338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panose="020B0604020202020204"/>
              <a:buNone/>
            </a:pPr>
            <a:endParaRPr sz="11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Shape 267"/>
          <p:cNvSpPr txBox="1">
            <a:spLocks noGrp="1"/>
          </p:cNvSpPr>
          <p:nvPr>
            <p:ph type="body" idx="1"/>
          </p:nvPr>
        </p:nvSpPr>
        <p:spPr>
          <a:xfrm>
            <a:off x="685800" y="4415790"/>
            <a:ext cx="5486400" cy="418338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panose="020B0604020202020204"/>
              <a:buNone/>
            </a:pPr>
            <a:endParaRPr sz="11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68" name="Shape 268"/>
          <p:cNvSpPr>
            <a:spLocks noGrp="1" noRot="1" noChangeAspect="1"/>
          </p:cNvSpPr>
          <p:nvPr>
            <p:ph type="sldImg" idx="2"/>
          </p:nvPr>
        </p:nvSpPr>
        <p:spPr>
          <a:xfrm>
            <a:off x="3302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Shape 272"/>
          <p:cNvSpPr txBox="1">
            <a:spLocks noGrp="1"/>
          </p:cNvSpPr>
          <p:nvPr>
            <p:ph type="body" idx="1"/>
          </p:nvPr>
        </p:nvSpPr>
        <p:spPr>
          <a:xfrm>
            <a:off x="685800" y="4415790"/>
            <a:ext cx="5486400" cy="418338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panose="020B0604020202020204"/>
              <a:buNone/>
            </a:pPr>
            <a:endParaRPr sz="11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73" name="Shape 273"/>
          <p:cNvSpPr>
            <a:spLocks noGrp="1" noRot="1" noChangeAspect="1"/>
          </p:cNvSpPr>
          <p:nvPr>
            <p:ph type="sldImg" idx="2"/>
          </p:nvPr>
        </p:nvSpPr>
        <p:spPr>
          <a:xfrm>
            <a:off x="3302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Shape 282"/>
          <p:cNvSpPr>
            <a:spLocks noGrp="1" noRot="1" noChangeAspect="1"/>
          </p:cNvSpPr>
          <p:nvPr>
            <p:ph type="sldImg" idx="2"/>
          </p:nvPr>
        </p:nvSpPr>
        <p:spPr>
          <a:xfrm>
            <a:off x="3302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3" name="Shape 283"/>
          <p:cNvSpPr txBox="1">
            <a:spLocks noGrp="1"/>
          </p:cNvSpPr>
          <p:nvPr>
            <p:ph type="body" idx="1"/>
          </p:nvPr>
        </p:nvSpPr>
        <p:spPr>
          <a:xfrm>
            <a:off x="685800" y="4415790"/>
            <a:ext cx="5486400" cy="4183380"/>
          </a:xfrm>
          <a:prstGeom prst="rect">
            <a:avLst/>
          </a:prstGeom>
          <a:noFill/>
          <a:ln>
            <a:noFill/>
          </a:ln>
        </p:spPr>
        <p:txBody>
          <a:bodyPr spcFirstLastPara="1" wrap="square" lIns="91425" tIns="91425" rIns="91425" bIns="91425" anchor="t" anchorCtr="0">
            <a:noAutofit/>
          </a:bodyPr>
          <a:lstStyle/>
          <a:p>
            <a:pPr marL="457200" marR="0" lvl="0" indent="-298450" algn="l" rtl="0">
              <a:lnSpc>
                <a:spcPct val="100000"/>
              </a:lnSpc>
              <a:spcBef>
                <a:spcPts val="0"/>
              </a:spcBef>
              <a:spcAft>
                <a:spcPts val="0"/>
              </a:spcAft>
              <a:buClr>
                <a:srgbClr val="000000"/>
              </a:buClr>
              <a:buSzPts val="1100"/>
              <a:buFont typeface="Arial" panose="020B0604020202020204"/>
              <a:buChar char="●"/>
            </a:pPr>
            <a:endParaRPr sz="1100" b="0" i="0" u="none" strike="noStrike" cap="none" dirty="0">
              <a:solidFill>
                <a:srgbClr val="000000"/>
              </a:solidFill>
              <a:latin typeface="Arial" panose="020B0604020202020204"/>
              <a:ea typeface="Arial" panose="020B0604020202020204"/>
              <a:cs typeface="Arial" panose="020B0604020202020204"/>
              <a:sym typeface="Arial" panose="020B0604020202020204"/>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Shape 289"/>
          <p:cNvSpPr txBox="1">
            <a:spLocks noGrp="1"/>
          </p:cNvSpPr>
          <p:nvPr>
            <p:ph type="body" idx="1"/>
          </p:nvPr>
        </p:nvSpPr>
        <p:spPr>
          <a:xfrm>
            <a:off x="685800" y="4415790"/>
            <a:ext cx="5486400" cy="418338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panose="020B0604020202020204"/>
              <a:buNone/>
            </a:pPr>
            <a:endParaRPr sz="1100" b="0" i="0" u="none" strike="noStrike" cap="none" dirty="0">
              <a:solidFill>
                <a:srgbClr val="000000"/>
              </a:solidFill>
              <a:latin typeface="Arial" panose="020B0604020202020204"/>
              <a:ea typeface="Arial" panose="020B0604020202020204"/>
              <a:cs typeface="Arial" panose="020B0604020202020204"/>
              <a:sym typeface="Arial" panose="020B0604020202020204"/>
            </a:endParaRPr>
          </a:p>
        </p:txBody>
      </p:sp>
      <p:sp>
        <p:nvSpPr>
          <p:cNvPr id="290" name="Shape 290"/>
          <p:cNvSpPr>
            <a:spLocks noGrp="1" noRot="1" noChangeAspect="1"/>
          </p:cNvSpPr>
          <p:nvPr>
            <p:ph type="sldImg" idx="2"/>
          </p:nvPr>
        </p:nvSpPr>
        <p:spPr>
          <a:xfrm>
            <a:off x="3302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Shape 296"/>
          <p:cNvSpPr txBox="1">
            <a:spLocks noGrp="1"/>
          </p:cNvSpPr>
          <p:nvPr>
            <p:ph type="body" idx="1"/>
          </p:nvPr>
        </p:nvSpPr>
        <p:spPr>
          <a:xfrm>
            <a:off x="685800" y="4415790"/>
            <a:ext cx="5486400" cy="418338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panose="020B0604020202020204"/>
              <a:buNone/>
            </a:pPr>
            <a:endParaRPr sz="11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97" name="Shape 297"/>
          <p:cNvSpPr>
            <a:spLocks noGrp="1" noRot="1" noChangeAspect="1"/>
          </p:cNvSpPr>
          <p:nvPr>
            <p:ph type="sldImg" idx="2"/>
          </p:nvPr>
        </p:nvSpPr>
        <p:spPr>
          <a:xfrm>
            <a:off x="3302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Shape 302"/>
          <p:cNvSpPr txBox="1">
            <a:spLocks noGrp="1"/>
          </p:cNvSpPr>
          <p:nvPr>
            <p:ph type="body" idx="1"/>
          </p:nvPr>
        </p:nvSpPr>
        <p:spPr>
          <a:xfrm>
            <a:off x="685800" y="4415790"/>
            <a:ext cx="5486400" cy="418338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panose="020B0604020202020204"/>
              <a:buNone/>
            </a:pPr>
            <a:endParaRPr sz="11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03" name="Shape 303"/>
          <p:cNvSpPr>
            <a:spLocks noGrp="1" noRot="1" noChangeAspect="1"/>
          </p:cNvSpPr>
          <p:nvPr>
            <p:ph type="sldImg" idx="2"/>
          </p:nvPr>
        </p:nvSpPr>
        <p:spPr>
          <a:xfrm>
            <a:off x="3302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Shape 309"/>
          <p:cNvSpPr txBox="1">
            <a:spLocks noGrp="1"/>
          </p:cNvSpPr>
          <p:nvPr>
            <p:ph type="body" idx="1"/>
          </p:nvPr>
        </p:nvSpPr>
        <p:spPr>
          <a:xfrm>
            <a:off x="685800" y="4415790"/>
            <a:ext cx="5486400" cy="418338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panose="020B0604020202020204"/>
              <a:buNone/>
            </a:pPr>
            <a:endParaRPr sz="11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10" name="Shape 310"/>
          <p:cNvSpPr>
            <a:spLocks noGrp="1" noRot="1" noChangeAspect="1"/>
          </p:cNvSpPr>
          <p:nvPr>
            <p:ph type="sldImg" idx="2"/>
          </p:nvPr>
        </p:nvSpPr>
        <p:spPr>
          <a:xfrm>
            <a:off x="3302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Shape 315"/>
          <p:cNvSpPr txBox="1">
            <a:spLocks noGrp="1"/>
          </p:cNvSpPr>
          <p:nvPr>
            <p:ph type="body" idx="1"/>
          </p:nvPr>
        </p:nvSpPr>
        <p:spPr>
          <a:xfrm>
            <a:off x="685800" y="4415790"/>
            <a:ext cx="5486400" cy="418338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panose="020B0604020202020204"/>
              <a:buNone/>
            </a:pPr>
            <a:endParaRPr sz="11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16" name="Shape 316"/>
          <p:cNvSpPr>
            <a:spLocks noGrp="1" noRot="1" noChangeAspect="1"/>
          </p:cNvSpPr>
          <p:nvPr>
            <p:ph type="sldImg" idx="2"/>
          </p:nvPr>
        </p:nvSpPr>
        <p:spPr>
          <a:xfrm>
            <a:off x="3302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Shape 322"/>
          <p:cNvSpPr txBox="1">
            <a:spLocks noGrp="1"/>
          </p:cNvSpPr>
          <p:nvPr>
            <p:ph type="body" idx="1"/>
          </p:nvPr>
        </p:nvSpPr>
        <p:spPr>
          <a:xfrm>
            <a:off x="685800" y="4415790"/>
            <a:ext cx="5486400" cy="418338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panose="020B0604020202020204"/>
              <a:buNone/>
            </a:pPr>
            <a:endParaRPr sz="11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23" name="Shape 323"/>
          <p:cNvSpPr>
            <a:spLocks noGrp="1" noRot="1" noChangeAspect="1"/>
          </p:cNvSpPr>
          <p:nvPr>
            <p:ph type="sldImg" idx="2"/>
          </p:nvPr>
        </p:nvSpPr>
        <p:spPr>
          <a:xfrm>
            <a:off x="3302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Shape 327"/>
          <p:cNvSpPr>
            <a:spLocks noGrp="1" noRot="1" noChangeAspect="1"/>
          </p:cNvSpPr>
          <p:nvPr>
            <p:ph type="sldImg" idx="2"/>
          </p:nvPr>
        </p:nvSpPr>
        <p:spPr>
          <a:xfrm>
            <a:off x="3302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8" name="Shape 328"/>
          <p:cNvSpPr txBox="1">
            <a:spLocks noGrp="1"/>
          </p:cNvSpPr>
          <p:nvPr>
            <p:ph type="body" idx="1"/>
          </p:nvPr>
        </p:nvSpPr>
        <p:spPr>
          <a:xfrm>
            <a:off x="685800" y="4415790"/>
            <a:ext cx="5486400" cy="418338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panose="020B0604020202020204"/>
              <a:buNone/>
            </a:pPr>
            <a:endParaRPr sz="11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Shape 106"/>
          <p:cNvSpPr>
            <a:spLocks noGrp="1" noRot="1" noChangeAspect="1"/>
          </p:cNvSpPr>
          <p:nvPr>
            <p:ph type="sldImg" idx="2"/>
          </p:nvPr>
        </p:nvSpPr>
        <p:spPr>
          <a:xfrm>
            <a:off x="3302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7" name="Shape 107"/>
          <p:cNvSpPr txBox="1">
            <a:spLocks noGrp="1"/>
          </p:cNvSpPr>
          <p:nvPr>
            <p:ph type="body" idx="1"/>
          </p:nvPr>
        </p:nvSpPr>
        <p:spPr>
          <a:xfrm>
            <a:off x="685800" y="4415790"/>
            <a:ext cx="5486400" cy="418338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panose="020B0604020202020204"/>
              <a:buNone/>
            </a:pPr>
            <a:endParaRPr sz="11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Shape 333"/>
          <p:cNvSpPr txBox="1">
            <a:spLocks noGrp="1"/>
          </p:cNvSpPr>
          <p:nvPr>
            <p:ph type="body" idx="1"/>
          </p:nvPr>
        </p:nvSpPr>
        <p:spPr>
          <a:xfrm>
            <a:off x="685800" y="4415790"/>
            <a:ext cx="5486400" cy="418338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panose="020B0604020202020204"/>
              <a:buNone/>
            </a:pPr>
            <a:endParaRPr sz="11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34" name="Shape 334"/>
          <p:cNvSpPr>
            <a:spLocks noGrp="1" noRot="1" noChangeAspect="1"/>
          </p:cNvSpPr>
          <p:nvPr>
            <p:ph type="sldImg" idx="2"/>
          </p:nvPr>
        </p:nvSpPr>
        <p:spPr>
          <a:xfrm>
            <a:off x="3302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Shape 339"/>
          <p:cNvSpPr txBox="1">
            <a:spLocks noGrp="1"/>
          </p:cNvSpPr>
          <p:nvPr>
            <p:ph type="body" idx="1"/>
          </p:nvPr>
        </p:nvSpPr>
        <p:spPr>
          <a:xfrm>
            <a:off x="685800" y="4415790"/>
            <a:ext cx="5486400" cy="418338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panose="020B0604020202020204"/>
              <a:buNone/>
            </a:pPr>
            <a:endParaRPr sz="11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40" name="Shape 340"/>
          <p:cNvSpPr>
            <a:spLocks noGrp="1" noRot="1" noChangeAspect="1"/>
          </p:cNvSpPr>
          <p:nvPr>
            <p:ph type="sldImg" idx="2"/>
          </p:nvPr>
        </p:nvSpPr>
        <p:spPr>
          <a:xfrm>
            <a:off x="3302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Shape 345"/>
          <p:cNvSpPr>
            <a:spLocks noGrp="1" noRot="1" noChangeAspect="1"/>
          </p:cNvSpPr>
          <p:nvPr>
            <p:ph type="sldImg" idx="2"/>
          </p:nvPr>
        </p:nvSpPr>
        <p:spPr>
          <a:xfrm>
            <a:off x="3302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6" name="Shape 346"/>
          <p:cNvSpPr txBox="1">
            <a:spLocks noGrp="1"/>
          </p:cNvSpPr>
          <p:nvPr>
            <p:ph type="body" idx="1"/>
          </p:nvPr>
        </p:nvSpPr>
        <p:spPr>
          <a:xfrm>
            <a:off x="685800" y="4415790"/>
            <a:ext cx="5486400" cy="418338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panose="020B0604020202020204"/>
              <a:buNone/>
            </a:pPr>
            <a:endParaRPr sz="11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Shape 352"/>
          <p:cNvSpPr txBox="1">
            <a:spLocks noGrp="1"/>
          </p:cNvSpPr>
          <p:nvPr>
            <p:ph type="body" idx="1"/>
          </p:nvPr>
        </p:nvSpPr>
        <p:spPr>
          <a:xfrm>
            <a:off x="685800" y="4415790"/>
            <a:ext cx="5486400" cy="418338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panose="020B0604020202020204"/>
              <a:buNone/>
            </a:pPr>
            <a:endParaRPr sz="11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53" name="Shape 353"/>
          <p:cNvSpPr>
            <a:spLocks noGrp="1" noRot="1" noChangeAspect="1"/>
          </p:cNvSpPr>
          <p:nvPr>
            <p:ph type="sldImg" idx="2"/>
          </p:nvPr>
        </p:nvSpPr>
        <p:spPr>
          <a:xfrm>
            <a:off x="3302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Shape 112"/>
          <p:cNvSpPr>
            <a:spLocks noGrp="1" noRot="1" noChangeAspect="1"/>
          </p:cNvSpPr>
          <p:nvPr>
            <p:ph type="sldImg" idx="2"/>
          </p:nvPr>
        </p:nvSpPr>
        <p:spPr>
          <a:xfrm>
            <a:off x="3302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3" name="Shape 113"/>
          <p:cNvSpPr txBox="1">
            <a:spLocks noGrp="1"/>
          </p:cNvSpPr>
          <p:nvPr>
            <p:ph type="body" idx="1"/>
          </p:nvPr>
        </p:nvSpPr>
        <p:spPr>
          <a:xfrm>
            <a:off x="685800" y="4415790"/>
            <a:ext cx="5486400" cy="4183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panose="020B0604020202020204"/>
              <a:buNone/>
            </a:pPr>
            <a:endParaRPr sz="11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Shape 118"/>
          <p:cNvSpPr>
            <a:spLocks noGrp="1" noRot="1" noChangeAspect="1"/>
          </p:cNvSpPr>
          <p:nvPr>
            <p:ph type="sldImg" idx="2"/>
          </p:nvPr>
        </p:nvSpPr>
        <p:spPr>
          <a:xfrm>
            <a:off x="3302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9" name="Shape 119"/>
          <p:cNvSpPr txBox="1">
            <a:spLocks noGrp="1"/>
          </p:cNvSpPr>
          <p:nvPr>
            <p:ph type="body" idx="1"/>
          </p:nvPr>
        </p:nvSpPr>
        <p:spPr>
          <a:xfrm>
            <a:off x="685800" y="4415790"/>
            <a:ext cx="5486400" cy="4183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panose="020B0604020202020204"/>
              <a:buNone/>
            </a:pPr>
            <a:endParaRPr sz="11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Shape 123"/>
          <p:cNvSpPr>
            <a:spLocks noGrp="1" noRot="1" noChangeAspect="1"/>
          </p:cNvSpPr>
          <p:nvPr>
            <p:ph type="sldImg" idx="2"/>
          </p:nvPr>
        </p:nvSpPr>
        <p:spPr>
          <a:xfrm>
            <a:off x="3302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4" name="Shape 124"/>
          <p:cNvSpPr txBox="1">
            <a:spLocks noGrp="1"/>
          </p:cNvSpPr>
          <p:nvPr>
            <p:ph type="body" idx="1"/>
          </p:nvPr>
        </p:nvSpPr>
        <p:spPr>
          <a:xfrm>
            <a:off x="685800" y="4415790"/>
            <a:ext cx="5486400" cy="4183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panose="020B0604020202020204"/>
              <a:buNone/>
            </a:pPr>
            <a:endParaRPr sz="11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Shape 129"/>
          <p:cNvSpPr>
            <a:spLocks noGrp="1" noRot="1" noChangeAspect="1"/>
          </p:cNvSpPr>
          <p:nvPr>
            <p:ph type="sldImg" idx="2"/>
          </p:nvPr>
        </p:nvSpPr>
        <p:spPr>
          <a:xfrm>
            <a:off x="3302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0" name="Shape 130"/>
          <p:cNvSpPr txBox="1">
            <a:spLocks noGrp="1"/>
          </p:cNvSpPr>
          <p:nvPr>
            <p:ph type="body" idx="1"/>
          </p:nvPr>
        </p:nvSpPr>
        <p:spPr>
          <a:xfrm>
            <a:off x="685800" y="4415790"/>
            <a:ext cx="5486400" cy="4183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panose="020B0604020202020204"/>
              <a:buNone/>
            </a:pPr>
            <a:endParaRPr sz="11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Shape 138"/>
          <p:cNvSpPr>
            <a:spLocks noGrp="1" noRot="1" noChangeAspect="1"/>
          </p:cNvSpPr>
          <p:nvPr>
            <p:ph type="sldImg" idx="2"/>
          </p:nvPr>
        </p:nvSpPr>
        <p:spPr>
          <a:xfrm>
            <a:off x="3302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9" name="Shape 139"/>
          <p:cNvSpPr txBox="1">
            <a:spLocks noGrp="1"/>
          </p:cNvSpPr>
          <p:nvPr>
            <p:ph type="body" idx="1"/>
          </p:nvPr>
        </p:nvSpPr>
        <p:spPr>
          <a:xfrm>
            <a:off x="685800" y="4415790"/>
            <a:ext cx="5486400" cy="418338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panose="020B0604020202020204"/>
              <a:buNone/>
            </a:pPr>
            <a:endParaRPr sz="11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Shape 144"/>
          <p:cNvSpPr txBox="1">
            <a:spLocks noGrp="1"/>
          </p:cNvSpPr>
          <p:nvPr>
            <p:ph type="body" idx="1"/>
          </p:nvPr>
        </p:nvSpPr>
        <p:spPr>
          <a:xfrm>
            <a:off x="685800" y="4415790"/>
            <a:ext cx="5486400" cy="418338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panose="020B0604020202020204"/>
              <a:buNone/>
            </a:pPr>
            <a:endParaRPr sz="11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45" name="Shape 145"/>
          <p:cNvSpPr>
            <a:spLocks noGrp="1" noRot="1" noChangeAspect="1"/>
          </p:cNvSpPr>
          <p:nvPr>
            <p:ph type="sldImg" idx="2"/>
          </p:nvPr>
        </p:nvSpPr>
        <p:spPr>
          <a:xfrm>
            <a:off x="3302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1"/>
        <p:cNvGrpSpPr/>
        <p:nvPr/>
      </p:nvGrpSpPr>
      <p:grpSpPr>
        <a:xfrm>
          <a:off x="0" y="0"/>
          <a:ext cx="0" cy="0"/>
          <a:chOff x="0" y="0"/>
          <a:chExt cx="0" cy="0"/>
        </a:xfrm>
      </p:grpSpPr>
      <p:sp>
        <p:nvSpPr>
          <p:cNvPr id="12" name="Shape 12"/>
          <p:cNvSpPr txBox="1">
            <a:spLocks noGrp="1"/>
          </p:cNvSpPr>
          <p:nvPr>
            <p:ph type="ctrTitle"/>
          </p:nvPr>
        </p:nvSpPr>
        <p:spPr>
          <a:xfrm>
            <a:off x="1143000" y="841772"/>
            <a:ext cx="6858000" cy="1790700"/>
          </a:xfrm>
          <a:prstGeom prst="rect">
            <a:avLst/>
          </a:prstGeom>
          <a:noFill/>
          <a:ln>
            <a:noFill/>
          </a:ln>
        </p:spPr>
        <p:txBody>
          <a:bodyPr spcFirstLastPara="1" wrap="square" lIns="91425" tIns="91425" rIns="91425" bIns="91425" anchor="b" anchorCtr="0"/>
          <a:lstStyle>
            <a:lvl1pPr marR="0" lvl="0" algn="ctr" rtl="0">
              <a:lnSpc>
                <a:spcPct val="90000"/>
              </a:lnSpc>
              <a:spcBef>
                <a:spcPts val="0"/>
              </a:spcBef>
              <a:spcAft>
                <a:spcPts val="0"/>
              </a:spcAft>
              <a:buClr>
                <a:schemeClr val="dk1"/>
              </a:buClr>
              <a:buSzPts val="4500"/>
              <a:buFont typeface="Calibri" panose="020F0502020204030204"/>
              <a:buNone/>
              <a:defRPr sz="45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3" name="Shape 13"/>
          <p:cNvSpPr txBox="1">
            <a:spLocks noGrp="1"/>
          </p:cNvSpPr>
          <p:nvPr>
            <p:ph type="subTitle" idx="1"/>
          </p:nvPr>
        </p:nvSpPr>
        <p:spPr>
          <a:xfrm>
            <a:off x="1143000" y="2701528"/>
            <a:ext cx="6858000" cy="1241822"/>
          </a:xfrm>
          <a:prstGeom prst="rect">
            <a:avLst/>
          </a:prstGeom>
          <a:noFill/>
          <a:ln>
            <a:noFill/>
          </a:ln>
        </p:spPr>
        <p:txBody>
          <a:bodyPr spcFirstLastPara="1" wrap="square" lIns="91425" tIns="91425" rIns="91425" bIns="91425" anchor="t" anchorCtr="0"/>
          <a:lstStyle>
            <a:lvl1pPr marR="0" lvl="0" algn="ctr" rtl="0">
              <a:lnSpc>
                <a:spcPct val="90000"/>
              </a:lnSpc>
              <a:spcBef>
                <a:spcPts val="750"/>
              </a:spcBef>
              <a:spcAft>
                <a:spcPts val="0"/>
              </a:spcAft>
              <a:buClr>
                <a:schemeClr val="dk1"/>
              </a:buClr>
              <a:buSzPts val="18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ctr" rtl="0">
              <a:lnSpc>
                <a:spcPct val="90000"/>
              </a:lnSpc>
              <a:spcBef>
                <a:spcPts val="375"/>
              </a:spcBef>
              <a:spcAft>
                <a:spcPts val="0"/>
              </a:spcAft>
              <a:buClr>
                <a:schemeClr val="dk1"/>
              </a:buClr>
              <a:buSzPts val="1500"/>
              <a:buFont typeface="Arial" panose="020B0604020202020204"/>
              <a:buNone/>
              <a:defRPr sz="15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ctr" rtl="0">
              <a:lnSpc>
                <a:spcPct val="90000"/>
              </a:lnSpc>
              <a:spcBef>
                <a:spcPts val="375"/>
              </a:spcBef>
              <a:spcAft>
                <a:spcPts val="0"/>
              </a:spcAft>
              <a:buClr>
                <a:schemeClr val="dk1"/>
              </a:buClr>
              <a:buSzPts val="1350"/>
              <a:buFont typeface="Arial" panose="020B0604020202020204"/>
              <a:buNone/>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ctr" rtl="0">
              <a:lnSpc>
                <a:spcPct val="90000"/>
              </a:lnSpc>
              <a:spcBef>
                <a:spcPts val="375"/>
              </a:spcBef>
              <a:spcAft>
                <a:spcPts val="0"/>
              </a:spcAft>
              <a:buClr>
                <a:schemeClr val="dk1"/>
              </a:buClr>
              <a:buSzPts val="12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ctr" rtl="0">
              <a:lnSpc>
                <a:spcPct val="90000"/>
              </a:lnSpc>
              <a:spcBef>
                <a:spcPts val="375"/>
              </a:spcBef>
              <a:spcAft>
                <a:spcPts val="0"/>
              </a:spcAft>
              <a:buClr>
                <a:schemeClr val="dk1"/>
              </a:buClr>
              <a:buSzPts val="12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ctr" rtl="0">
              <a:lnSpc>
                <a:spcPct val="90000"/>
              </a:lnSpc>
              <a:spcBef>
                <a:spcPts val="375"/>
              </a:spcBef>
              <a:spcAft>
                <a:spcPts val="0"/>
              </a:spcAft>
              <a:buClr>
                <a:schemeClr val="dk1"/>
              </a:buClr>
              <a:buSzPts val="12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ctr" rtl="0">
              <a:lnSpc>
                <a:spcPct val="90000"/>
              </a:lnSpc>
              <a:spcBef>
                <a:spcPts val="375"/>
              </a:spcBef>
              <a:spcAft>
                <a:spcPts val="0"/>
              </a:spcAft>
              <a:buClr>
                <a:schemeClr val="dk1"/>
              </a:buClr>
              <a:buSzPts val="12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ctr" rtl="0">
              <a:lnSpc>
                <a:spcPct val="90000"/>
              </a:lnSpc>
              <a:spcBef>
                <a:spcPts val="375"/>
              </a:spcBef>
              <a:spcAft>
                <a:spcPts val="0"/>
              </a:spcAft>
              <a:buClr>
                <a:schemeClr val="dk1"/>
              </a:buClr>
              <a:buSzPts val="12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ctr" rtl="0">
              <a:lnSpc>
                <a:spcPct val="90000"/>
              </a:lnSpc>
              <a:spcBef>
                <a:spcPts val="375"/>
              </a:spcBef>
              <a:spcAft>
                <a:spcPts val="0"/>
              </a:spcAft>
              <a:buClr>
                <a:schemeClr val="dk1"/>
              </a:buClr>
              <a:buSzPts val="12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14" name="Shape 14"/>
          <p:cNvSpPr txBox="1">
            <a:spLocks noGrp="1"/>
          </p:cNvSpPr>
          <p:nvPr>
            <p:ph type="dt" idx="10"/>
          </p:nvPr>
        </p:nvSpPr>
        <p:spPr>
          <a:xfrm>
            <a:off x="628650" y="4767263"/>
            <a:ext cx="2057400" cy="273844"/>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000000"/>
              </a:buClr>
              <a:buSzPts val="1400"/>
              <a:buFont typeface="Arial" panose="020B0604020202020204"/>
              <a:buNone/>
              <a:defRPr sz="900" b="0" i="0" u="none" strike="noStrike" cap="none">
                <a:solidFill>
                  <a:srgbClr val="888888"/>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5" name="Shape 15"/>
          <p:cNvSpPr txBox="1">
            <a:spLocks noGrp="1"/>
          </p:cNvSpPr>
          <p:nvPr>
            <p:ph type="ftr" idx="11"/>
          </p:nvPr>
        </p:nvSpPr>
        <p:spPr>
          <a:xfrm>
            <a:off x="3028950" y="4767263"/>
            <a:ext cx="3086100" cy="273844"/>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000000"/>
              </a:buClr>
              <a:buSzPts val="1400"/>
              <a:buFont typeface="Arial" panose="020B0604020202020204"/>
              <a:buNone/>
              <a:defRPr sz="900" b="0" i="0" u="none" strike="noStrike" cap="none">
                <a:solidFill>
                  <a:srgbClr val="888888"/>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6" name="Shape 16"/>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Arial" panose="020B0604020202020204"/>
                <a:ea typeface="Arial" panose="020B0604020202020204"/>
                <a:cs typeface="Arial" panose="020B0604020202020204"/>
                <a:sym typeface="Arial" panose="020B0604020202020204"/>
              </a:defRPr>
            </a:lvl1pPr>
            <a:lvl2pPr marL="0" marR="0" lvl="1" indent="0" algn="r" rtl="0">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Arial" panose="020B0604020202020204"/>
                <a:ea typeface="Arial" panose="020B0604020202020204"/>
                <a:cs typeface="Arial" panose="020B0604020202020204"/>
                <a:sym typeface="Arial" panose="020B0604020202020204"/>
              </a:defRPr>
            </a:lvl2pPr>
            <a:lvl3pPr marL="0" marR="0" lvl="2" indent="0" algn="r" rtl="0">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Arial" panose="020B0604020202020204"/>
                <a:ea typeface="Arial" panose="020B0604020202020204"/>
                <a:cs typeface="Arial" panose="020B0604020202020204"/>
                <a:sym typeface="Arial" panose="020B0604020202020204"/>
              </a:defRPr>
            </a:lvl3pPr>
            <a:lvl4pPr marL="0" marR="0" lvl="3" indent="0" algn="r" rtl="0">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Arial" panose="020B0604020202020204"/>
                <a:ea typeface="Arial" panose="020B0604020202020204"/>
                <a:cs typeface="Arial" panose="020B0604020202020204"/>
                <a:sym typeface="Arial" panose="020B0604020202020204"/>
              </a:defRPr>
            </a:lvl4pPr>
            <a:lvl5pPr marL="0" marR="0" lvl="4" indent="0" algn="r" rtl="0">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Arial" panose="020B0604020202020204"/>
                <a:ea typeface="Arial" panose="020B0604020202020204"/>
                <a:cs typeface="Arial" panose="020B0604020202020204"/>
                <a:sym typeface="Arial" panose="020B0604020202020204"/>
              </a:defRPr>
            </a:lvl5pPr>
            <a:lvl6pPr marL="0" marR="0" lvl="5" indent="0" algn="r" rtl="0">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Arial" panose="020B0604020202020204"/>
                <a:ea typeface="Arial" panose="020B0604020202020204"/>
                <a:cs typeface="Arial" panose="020B0604020202020204"/>
                <a:sym typeface="Arial" panose="020B0604020202020204"/>
              </a:defRPr>
            </a:lvl6pPr>
            <a:lvl7pPr marL="0" marR="0" lvl="6" indent="0" algn="r" rtl="0">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Arial" panose="020B0604020202020204"/>
                <a:ea typeface="Arial" panose="020B0604020202020204"/>
                <a:cs typeface="Arial" panose="020B0604020202020204"/>
                <a:sym typeface="Arial" panose="020B0604020202020204"/>
              </a:defRPr>
            </a:lvl7pPr>
            <a:lvl8pPr marL="0" marR="0" lvl="7" indent="0" algn="r" rtl="0">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Arial" panose="020B0604020202020204"/>
                <a:ea typeface="Arial" panose="020B0604020202020204"/>
                <a:cs typeface="Arial" panose="020B0604020202020204"/>
                <a:sym typeface="Arial" panose="020B0604020202020204"/>
              </a:defRPr>
            </a:lvl8pPr>
            <a:lvl9pPr marL="0" marR="0" lvl="8" indent="0" algn="r" rtl="0">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Arial" panose="020B0604020202020204"/>
                <a:ea typeface="Arial" panose="020B0604020202020204"/>
                <a:cs typeface="Arial" panose="020B0604020202020204"/>
                <a:sym typeface="Arial" panose="020B0604020202020204"/>
              </a:defRPr>
            </a:lvl9pPr>
          </a:lstStyle>
          <a:p>
            <a:pPr marL="0" lvl="0" indent="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1"/>
        <p:cNvGrpSpPr/>
        <p:nvPr/>
      </p:nvGrpSpPr>
      <p:grpSpPr>
        <a:xfrm>
          <a:off x="0" y="0"/>
          <a:ext cx="0" cy="0"/>
          <a:chOff x="0" y="0"/>
          <a:chExt cx="0" cy="0"/>
        </a:xfrm>
      </p:grpSpPr>
      <p:sp>
        <p:nvSpPr>
          <p:cNvPr id="62" name="Shape 62"/>
          <p:cNvSpPr txBox="1">
            <a:spLocks noGrp="1"/>
          </p:cNvSpPr>
          <p:nvPr>
            <p:ph type="title"/>
          </p:nvPr>
        </p:nvSpPr>
        <p:spPr>
          <a:xfrm>
            <a:off x="629841" y="342900"/>
            <a:ext cx="2949178" cy="1200150"/>
          </a:xfrm>
          <a:prstGeom prst="rect">
            <a:avLst/>
          </a:prstGeom>
          <a:noFill/>
          <a:ln>
            <a:noFill/>
          </a:ln>
        </p:spPr>
        <p:txBody>
          <a:bodyPr spcFirstLastPara="1" wrap="square" lIns="91425" tIns="91425" rIns="91425" bIns="91425" anchor="b" anchorCtr="0"/>
          <a:lstStyle>
            <a:lvl1pPr marR="0" lvl="0" algn="l" rtl="0">
              <a:lnSpc>
                <a:spcPct val="90000"/>
              </a:lnSpc>
              <a:spcBef>
                <a:spcPts val="0"/>
              </a:spcBef>
              <a:spcAft>
                <a:spcPts val="0"/>
              </a:spcAft>
              <a:buClr>
                <a:schemeClr val="dk1"/>
              </a:buClr>
              <a:buSzPts val="2400"/>
              <a:buFont typeface="Calibri" panose="020F0502020204030204"/>
              <a:buNone/>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3" name="Shape 63"/>
          <p:cNvSpPr txBox="1">
            <a:spLocks noGrp="1"/>
          </p:cNvSpPr>
          <p:nvPr>
            <p:ph type="body" idx="1"/>
          </p:nvPr>
        </p:nvSpPr>
        <p:spPr>
          <a:xfrm>
            <a:off x="3887391" y="740569"/>
            <a:ext cx="4629150" cy="3655219"/>
          </a:xfrm>
          <a:prstGeom prst="rect">
            <a:avLst/>
          </a:prstGeom>
          <a:noFill/>
          <a:ln>
            <a:noFill/>
          </a:ln>
        </p:spPr>
        <p:txBody>
          <a:bodyPr spcFirstLastPara="1" wrap="square" lIns="91425" tIns="91425" rIns="91425" bIns="91425" anchor="t" anchorCtr="0"/>
          <a:lstStyle>
            <a:lvl1pPr marL="457200" marR="0" lvl="0" indent="-381000" algn="l" rtl="0">
              <a:lnSpc>
                <a:spcPct val="90000"/>
              </a:lnSpc>
              <a:spcBef>
                <a:spcPts val="750"/>
              </a:spcBef>
              <a:spcAft>
                <a:spcPts val="0"/>
              </a:spcAft>
              <a:buClr>
                <a:schemeClr val="dk1"/>
              </a:buClr>
              <a:buSzPts val="2400"/>
              <a:buFont typeface="Arial" panose="020B0604020202020204"/>
              <a:buChar char="•"/>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361950" algn="l" rtl="0">
              <a:lnSpc>
                <a:spcPct val="90000"/>
              </a:lnSpc>
              <a:spcBef>
                <a:spcPts val="375"/>
              </a:spcBef>
              <a:spcAft>
                <a:spcPts val="0"/>
              </a:spcAft>
              <a:buClr>
                <a:schemeClr val="dk1"/>
              </a:buClr>
              <a:buSzPts val="2100"/>
              <a:buFont typeface="Arial" panose="020B0604020202020204"/>
              <a:buChar char="•"/>
              <a:defRPr sz="21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23850" algn="l" rtl="0">
              <a:lnSpc>
                <a:spcPct val="90000"/>
              </a:lnSpc>
              <a:spcBef>
                <a:spcPts val="375"/>
              </a:spcBef>
              <a:spcAft>
                <a:spcPts val="0"/>
              </a:spcAft>
              <a:buClr>
                <a:schemeClr val="dk1"/>
              </a:buClr>
              <a:buSzPts val="1500"/>
              <a:buFont typeface="Arial" panose="020B0604020202020204"/>
              <a:buChar char="•"/>
              <a:defRPr sz="15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23850" algn="l" rtl="0">
              <a:lnSpc>
                <a:spcPct val="90000"/>
              </a:lnSpc>
              <a:spcBef>
                <a:spcPts val="375"/>
              </a:spcBef>
              <a:spcAft>
                <a:spcPts val="0"/>
              </a:spcAft>
              <a:buClr>
                <a:schemeClr val="dk1"/>
              </a:buClr>
              <a:buSzPts val="1500"/>
              <a:buFont typeface="Arial" panose="020B0604020202020204"/>
              <a:buChar char="•"/>
              <a:defRPr sz="15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23850" algn="l" rtl="0">
              <a:lnSpc>
                <a:spcPct val="90000"/>
              </a:lnSpc>
              <a:spcBef>
                <a:spcPts val="375"/>
              </a:spcBef>
              <a:spcAft>
                <a:spcPts val="0"/>
              </a:spcAft>
              <a:buClr>
                <a:schemeClr val="dk1"/>
              </a:buClr>
              <a:buSzPts val="1500"/>
              <a:buFont typeface="Arial" panose="020B0604020202020204"/>
              <a:buChar char="•"/>
              <a:defRPr sz="15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23850" algn="l" rtl="0">
              <a:lnSpc>
                <a:spcPct val="90000"/>
              </a:lnSpc>
              <a:spcBef>
                <a:spcPts val="375"/>
              </a:spcBef>
              <a:spcAft>
                <a:spcPts val="0"/>
              </a:spcAft>
              <a:buClr>
                <a:schemeClr val="dk1"/>
              </a:buClr>
              <a:buSzPts val="1500"/>
              <a:buFont typeface="Arial" panose="020B0604020202020204"/>
              <a:buChar char="•"/>
              <a:defRPr sz="15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23850" algn="l" rtl="0">
              <a:lnSpc>
                <a:spcPct val="90000"/>
              </a:lnSpc>
              <a:spcBef>
                <a:spcPts val="375"/>
              </a:spcBef>
              <a:spcAft>
                <a:spcPts val="0"/>
              </a:spcAft>
              <a:buClr>
                <a:schemeClr val="dk1"/>
              </a:buClr>
              <a:buSzPts val="1500"/>
              <a:buFont typeface="Arial" panose="020B0604020202020204"/>
              <a:buChar char="•"/>
              <a:defRPr sz="15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23850" algn="l" rtl="0">
              <a:lnSpc>
                <a:spcPct val="90000"/>
              </a:lnSpc>
              <a:spcBef>
                <a:spcPts val="375"/>
              </a:spcBef>
              <a:spcAft>
                <a:spcPts val="0"/>
              </a:spcAft>
              <a:buClr>
                <a:schemeClr val="dk1"/>
              </a:buClr>
              <a:buSzPts val="1500"/>
              <a:buFont typeface="Arial" panose="020B0604020202020204"/>
              <a:buChar char="•"/>
              <a:defRPr sz="15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64" name="Shape 64"/>
          <p:cNvSpPr txBox="1">
            <a:spLocks noGrp="1"/>
          </p:cNvSpPr>
          <p:nvPr>
            <p:ph type="body" idx="2"/>
          </p:nvPr>
        </p:nvSpPr>
        <p:spPr>
          <a:xfrm>
            <a:off x="629841" y="1543050"/>
            <a:ext cx="2949178" cy="2858691"/>
          </a:xfrm>
          <a:prstGeom prst="rect">
            <a:avLst/>
          </a:prstGeom>
          <a:noFill/>
          <a:ln>
            <a:noFill/>
          </a:ln>
        </p:spPr>
        <p:txBody>
          <a:bodyPr spcFirstLastPara="1" wrap="square" lIns="91425" tIns="91425" rIns="91425" bIns="91425" anchor="t" anchorCtr="0"/>
          <a:lstStyle>
            <a:lvl1pPr marL="457200" marR="0" lvl="0" indent="-228600" algn="l" rtl="0">
              <a:lnSpc>
                <a:spcPct val="90000"/>
              </a:lnSpc>
              <a:spcBef>
                <a:spcPts val="750"/>
              </a:spcBef>
              <a:spcAft>
                <a:spcPts val="0"/>
              </a:spcAft>
              <a:buClr>
                <a:schemeClr val="dk1"/>
              </a:buClr>
              <a:buSzPts val="12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228600" algn="l" rtl="0">
              <a:lnSpc>
                <a:spcPct val="90000"/>
              </a:lnSpc>
              <a:spcBef>
                <a:spcPts val="375"/>
              </a:spcBef>
              <a:spcAft>
                <a:spcPts val="0"/>
              </a:spcAft>
              <a:buClr>
                <a:schemeClr val="dk1"/>
              </a:buClr>
              <a:buSzPts val="1050"/>
              <a:buFont typeface="Arial" panose="020B0604020202020204"/>
              <a:buNone/>
              <a:defRPr sz="10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228600" algn="l" rtl="0">
              <a:lnSpc>
                <a:spcPct val="90000"/>
              </a:lnSpc>
              <a:spcBef>
                <a:spcPts val="375"/>
              </a:spcBef>
              <a:spcAft>
                <a:spcPts val="0"/>
              </a:spcAft>
              <a:buClr>
                <a:schemeClr val="dk1"/>
              </a:buClr>
              <a:buSzPts val="900"/>
              <a:buFont typeface="Arial" panose="020B0604020202020204"/>
              <a:buNone/>
              <a:defRPr sz="9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228600" algn="l" rtl="0">
              <a:lnSpc>
                <a:spcPct val="90000"/>
              </a:lnSpc>
              <a:spcBef>
                <a:spcPts val="375"/>
              </a:spcBef>
              <a:spcAft>
                <a:spcPts val="0"/>
              </a:spcAft>
              <a:buClr>
                <a:schemeClr val="dk1"/>
              </a:buClr>
              <a:buSzPts val="750"/>
              <a:buFont typeface="Arial" panose="020B0604020202020204"/>
              <a:buNone/>
              <a:defRPr sz="7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228600" algn="l" rtl="0">
              <a:lnSpc>
                <a:spcPct val="90000"/>
              </a:lnSpc>
              <a:spcBef>
                <a:spcPts val="375"/>
              </a:spcBef>
              <a:spcAft>
                <a:spcPts val="0"/>
              </a:spcAft>
              <a:buClr>
                <a:schemeClr val="dk1"/>
              </a:buClr>
              <a:buSzPts val="750"/>
              <a:buFont typeface="Arial" panose="020B0604020202020204"/>
              <a:buNone/>
              <a:defRPr sz="7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228600" algn="l" rtl="0">
              <a:lnSpc>
                <a:spcPct val="90000"/>
              </a:lnSpc>
              <a:spcBef>
                <a:spcPts val="375"/>
              </a:spcBef>
              <a:spcAft>
                <a:spcPts val="0"/>
              </a:spcAft>
              <a:buClr>
                <a:schemeClr val="dk1"/>
              </a:buClr>
              <a:buSzPts val="750"/>
              <a:buFont typeface="Arial" panose="020B0604020202020204"/>
              <a:buNone/>
              <a:defRPr sz="7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228600" algn="l" rtl="0">
              <a:lnSpc>
                <a:spcPct val="90000"/>
              </a:lnSpc>
              <a:spcBef>
                <a:spcPts val="375"/>
              </a:spcBef>
              <a:spcAft>
                <a:spcPts val="0"/>
              </a:spcAft>
              <a:buClr>
                <a:schemeClr val="dk1"/>
              </a:buClr>
              <a:buSzPts val="750"/>
              <a:buFont typeface="Arial" panose="020B0604020202020204"/>
              <a:buNone/>
              <a:defRPr sz="7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228600" algn="l" rtl="0">
              <a:lnSpc>
                <a:spcPct val="90000"/>
              </a:lnSpc>
              <a:spcBef>
                <a:spcPts val="375"/>
              </a:spcBef>
              <a:spcAft>
                <a:spcPts val="0"/>
              </a:spcAft>
              <a:buClr>
                <a:schemeClr val="dk1"/>
              </a:buClr>
              <a:buSzPts val="750"/>
              <a:buFont typeface="Arial" panose="020B0604020202020204"/>
              <a:buNone/>
              <a:defRPr sz="7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228600" algn="l" rtl="0">
              <a:lnSpc>
                <a:spcPct val="90000"/>
              </a:lnSpc>
              <a:spcBef>
                <a:spcPts val="375"/>
              </a:spcBef>
              <a:spcAft>
                <a:spcPts val="0"/>
              </a:spcAft>
              <a:buClr>
                <a:schemeClr val="dk1"/>
              </a:buClr>
              <a:buSzPts val="750"/>
              <a:buFont typeface="Arial" panose="020B0604020202020204"/>
              <a:buNone/>
              <a:defRPr sz="7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65" name="Shape 65"/>
          <p:cNvSpPr txBox="1">
            <a:spLocks noGrp="1"/>
          </p:cNvSpPr>
          <p:nvPr>
            <p:ph type="dt" idx="10"/>
          </p:nvPr>
        </p:nvSpPr>
        <p:spPr>
          <a:xfrm>
            <a:off x="628650" y="4767263"/>
            <a:ext cx="2057400" cy="273844"/>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000000"/>
              </a:buClr>
              <a:buSzPts val="1400"/>
              <a:buFont typeface="Arial" panose="020B0604020202020204"/>
              <a:buNone/>
              <a:defRPr sz="900" b="0" i="0" u="none" strike="noStrike" cap="none">
                <a:solidFill>
                  <a:srgbClr val="888888"/>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6" name="Shape 66"/>
          <p:cNvSpPr txBox="1">
            <a:spLocks noGrp="1"/>
          </p:cNvSpPr>
          <p:nvPr>
            <p:ph type="ftr" idx="11"/>
          </p:nvPr>
        </p:nvSpPr>
        <p:spPr>
          <a:xfrm>
            <a:off x="3028950" y="4767263"/>
            <a:ext cx="3086100" cy="273844"/>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000000"/>
              </a:buClr>
              <a:buSzPts val="1400"/>
              <a:buFont typeface="Arial" panose="020B0604020202020204"/>
              <a:buNone/>
              <a:defRPr sz="900" b="0" i="0" u="none" strike="noStrike" cap="none">
                <a:solidFill>
                  <a:srgbClr val="888888"/>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7" name="Shape 67"/>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Arial" panose="020B0604020202020204"/>
                <a:ea typeface="Arial" panose="020B0604020202020204"/>
                <a:cs typeface="Arial" panose="020B0604020202020204"/>
                <a:sym typeface="Arial" panose="020B0604020202020204"/>
              </a:defRPr>
            </a:lvl1pPr>
            <a:lvl2pPr marL="0" marR="0" lvl="1" indent="0" algn="r" rtl="0">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Arial" panose="020B0604020202020204"/>
                <a:ea typeface="Arial" panose="020B0604020202020204"/>
                <a:cs typeface="Arial" panose="020B0604020202020204"/>
                <a:sym typeface="Arial" panose="020B0604020202020204"/>
              </a:defRPr>
            </a:lvl2pPr>
            <a:lvl3pPr marL="0" marR="0" lvl="2" indent="0" algn="r" rtl="0">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Arial" panose="020B0604020202020204"/>
                <a:ea typeface="Arial" panose="020B0604020202020204"/>
                <a:cs typeface="Arial" panose="020B0604020202020204"/>
                <a:sym typeface="Arial" panose="020B0604020202020204"/>
              </a:defRPr>
            </a:lvl3pPr>
            <a:lvl4pPr marL="0" marR="0" lvl="3" indent="0" algn="r" rtl="0">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Arial" panose="020B0604020202020204"/>
                <a:ea typeface="Arial" panose="020B0604020202020204"/>
                <a:cs typeface="Arial" panose="020B0604020202020204"/>
                <a:sym typeface="Arial" panose="020B0604020202020204"/>
              </a:defRPr>
            </a:lvl4pPr>
            <a:lvl5pPr marL="0" marR="0" lvl="4" indent="0" algn="r" rtl="0">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Arial" panose="020B0604020202020204"/>
                <a:ea typeface="Arial" panose="020B0604020202020204"/>
                <a:cs typeface="Arial" panose="020B0604020202020204"/>
                <a:sym typeface="Arial" panose="020B0604020202020204"/>
              </a:defRPr>
            </a:lvl5pPr>
            <a:lvl6pPr marL="0" marR="0" lvl="5" indent="0" algn="r" rtl="0">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Arial" panose="020B0604020202020204"/>
                <a:ea typeface="Arial" panose="020B0604020202020204"/>
                <a:cs typeface="Arial" panose="020B0604020202020204"/>
                <a:sym typeface="Arial" panose="020B0604020202020204"/>
              </a:defRPr>
            </a:lvl6pPr>
            <a:lvl7pPr marL="0" marR="0" lvl="6" indent="0" algn="r" rtl="0">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Arial" panose="020B0604020202020204"/>
                <a:ea typeface="Arial" panose="020B0604020202020204"/>
                <a:cs typeface="Arial" panose="020B0604020202020204"/>
                <a:sym typeface="Arial" panose="020B0604020202020204"/>
              </a:defRPr>
            </a:lvl7pPr>
            <a:lvl8pPr marL="0" marR="0" lvl="7" indent="0" algn="r" rtl="0">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Arial" panose="020B0604020202020204"/>
                <a:ea typeface="Arial" panose="020B0604020202020204"/>
                <a:cs typeface="Arial" panose="020B0604020202020204"/>
                <a:sym typeface="Arial" panose="020B0604020202020204"/>
              </a:defRPr>
            </a:lvl8pPr>
            <a:lvl9pPr marL="0" marR="0" lvl="8" indent="0" algn="r" rtl="0">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Arial" panose="020B0604020202020204"/>
                <a:ea typeface="Arial" panose="020B0604020202020204"/>
                <a:cs typeface="Arial" panose="020B0604020202020204"/>
                <a:sym typeface="Arial" panose="020B0604020202020204"/>
              </a:defRPr>
            </a:lvl9pPr>
          </a:lstStyle>
          <a:p>
            <a:pPr marL="0" lvl="0" indent="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8"/>
        <p:cNvGrpSpPr/>
        <p:nvPr/>
      </p:nvGrpSpPr>
      <p:grpSpPr>
        <a:xfrm>
          <a:off x="0" y="0"/>
          <a:ext cx="0" cy="0"/>
          <a:chOff x="0" y="0"/>
          <a:chExt cx="0" cy="0"/>
        </a:xfrm>
      </p:grpSpPr>
      <p:sp>
        <p:nvSpPr>
          <p:cNvPr id="69" name="Shape 69"/>
          <p:cNvSpPr txBox="1">
            <a:spLocks noGrp="1"/>
          </p:cNvSpPr>
          <p:nvPr>
            <p:ph type="title"/>
          </p:nvPr>
        </p:nvSpPr>
        <p:spPr>
          <a:xfrm>
            <a:off x="629841" y="342900"/>
            <a:ext cx="2949178" cy="1200150"/>
          </a:xfrm>
          <a:prstGeom prst="rect">
            <a:avLst/>
          </a:prstGeom>
          <a:noFill/>
          <a:ln>
            <a:noFill/>
          </a:ln>
        </p:spPr>
        <p:txBody>
          <a:bodyPr spcFirstLastPara="1" wrap="square" lIns="91425" tIns="91425" rIns="91425" bIns="91425" anchor="b" anchorCtr="0"/>
          <a:lstStyle>
            <a:lvl1pPr marR="0" lvl="0" algn="l" rtl="0">
              <a:lnSpc>
                <a:spcPct val="90000"/>
              </a:lnSpc>
              <a:spcBef>
                <a:spcPts val="0"/>
              </a:spcBef>
              <a:spcAft>
                <a:spcPts val="0"/>
              </a:spcAft>
              <a:buClr>
                <a:schemeClr val="dk1"/>
              </a:buClr>
              <a:buSzPts val="2400"/>
              <a:buFont typeface="Calibri" panose="020F0502020204030204"/>
              <a:buNone/>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0" name="Shape 70"/>
          <p:cNvSpPr>
            <a:spLocks noGrp="1"/>
          </p:cNvSpPr>
          <p:nvPr>
            <p:ph type="pic" idx="2"/>
          </p:nvPr>
        </p:nvSpPr>
        <p:spPr>
          <a:xfrm>
            <a:off x="3887391" y="740569"/>
            <a:ext cx="4629150" cy="3655219"/>
          </a:xfrm>
          <a:prstGeom prst="rect">
            <a:avLst/>
          </a:prstGeom>
          <a:noFill/>
          <a:ln>
            <a:noFill/>
          </a:ln>
        </p:spPr>
        <p:txBody>
          <a:bodyPr spcFirstLastPara="1" wrap="square" lIns="91425" tIns="91425" rIns="91425" bIns="91425" anchor="t" anchorCtr="0"/>
          <a:lstStyle>
            <a:lvl1pPr marR="0" lvl="0" algn="l" rtl="0">
              <a:lnSpc>
                <a:spcPct val="90000"/>
              </a:lnSpc>
              <a:spcBef>
                <a:spcPts val="750"/>
              </a:spcBef>
              <a:spcAft>
                <a:spcPts val="0"/>
              </a:spcAft>
              <a:buClr>
                <a:schemeClr val="dk1"/>
              </a:buClr>
              <a:buSzPts val="2400"/>
              <a:buFont typeface="Arial" panose="020B0604020202020204"/>
              <a:buNone/>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lnSpc>
                <a:spcPct val="90000"/>
              </a:lnSpc>
              <a:spcBef>
                <a:spcPts val="375"/>
              </a:spcBef>
              <a:spcAft>
                <a:spcPts val="0"/>
              </a:spcAft>
              <a:buClr>
                <a:schemeClr val="dk1"/>
              </a:buClr>
              <a:buSzPts val="2100"/>
              <a:buFont typeface="Arial" panose="020B0604020202020204"/>
              <a:buNone/>
              <a:defRPr sz="21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lnSpc>
                <a:spcPct val="90000"/>
              </a:lnSpc>
              <a:spcBef>
                <a:spcPts val="375"/>
              </a:spcBef>
              <a:spcAft>
                <a:spcPts val="0"/>
              </a:spcAft>
              <a:buClr>
                <a:schemeClr val="dk1"/>
              </a:buClr>
              <a:buSzPts val="18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lnSpc>
                <a:spcPct val="90000"/>
              </a:lnSpc>
              <a:spcBef>
                <a:spcPts val="375"/>
              </a:spcBef>
              <a:spcAft>
                <a:spcPts val="0"/>
              </a:spcAft>
              <a:buClr>
                <a:schemeClr val="dk1"/>
              </a:buClr>
              <a:buSzPts val="1500"/>
              <a:buFont typeface="Arial" panose="020B0604020202020204"/>
              <a:buNone/>
              <a:defRPr sz="15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lnSpc>
                <a:spcPct val="90000"/>
              </a:lnSpc>
              <a:spcBef>
                <a:spcPts val="375"/>
              </a:spcBef>
              <a:spcAft>
                <a:spcPts val="0"/>
              </a:spcAft>
              <a:buClr>
                <a:schemeClr val="dk1"/>
              </a:buClr>
              <a:buSzPts val="1500"/>
              <a:buFont typeface="Arial" panose="020B0604020202020204"/>
              <a:buNone/>
              <a:defRPr sz="15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lnSpc>
                <a:spcPct val="90000"/>
              </a:lnSpc>
              <a:spcBef>
                <a:spcPts val="375"/>
              </a:spcBef>
              <a:spcAft>
                <a:spcPts val="0"/>
              </a:spcAft>
              <a:buClr>
                <a:schemeClr val="dk1"/>
              </a:buClr>
              <a:buSzPts val="1500"/>
              <a:buFont typeface="Arial" panose="020B0604020202020204"/>
              <a:buNone/>
              <a:defRPr sz="15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lnSpc>
                <a:spcPct val="90000"/>
              </a:lnSpc>
              <a:spcBef>
                <a:spcPts val="375"/>
              </a:spcBef>
              <a:spcAft>
                <a:spcPts val="0"/>
              </a:spcAft>
              <a:buClr>
                <a:schemeClr val="dk1"/>
              </a:buClr>
              <a:buSzPts val="1500"/>
              <a:buFont typeface="Arial" panose="020B0604020202020204"/>
              <a:buNone/>
              <a:defRPr sz="15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lnSpc>
                <a:spcPct val="90000"/>
              </a:lnSpc>
              <a:spcBef>
                <a:spcPts val="375"/>
              </a:spcBef>
              <a:spcAft>
                <a:spcPts val="0"/>
              </a:spcAft>
              <a:buClr>
                <a:schemeClr val="dk1"/>
              </a:buClr>
              <a:buSzPts val="1500"/>
              <a:buFont typeface="Arial" panose="020B0604020202020204"/>
              <a:buNone/>
              <a:defRPr sz="15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lnSpc>
                <a:spcPct val="90000"/>
              </a:lnSpc>
              <a:spcBef>
                <a:spcPts val="375"/>
              </a:spcBef>
              <a:spcAft>
                <a:spcPts val="0"/>
              </a:spcAft>
              <a:buClr>
                <a:schemeClr val="dk1"/>
              </a:buClr>
              <a:buSzPts val="1500"/>
              <a:buFont typeface="Arial" panose="020B0604020202020204"/>
              <a:buNone/>
              <a:defRPr sz="15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71" name="Shape 71"/>
          <p:cNvSpPr txBox="1">
            <a:spLocks noGrp="1"/>
          </p:cNvSpPr>
          <p:nvPr>
            <p:ph type="body" idx="1"/>
          </p:nvPr>
        </p:nvSpPr>
        <p:spPr>
          <a:xfrm>
            <a:off x="629841" y="1543050"/>
            <a:ext cx="2949178" cy="2858691"/>
          </a:xfrm>
          <a:prstGeom prst="rect">
            <a:avLst/>
          </a:prstGeom>
          <a:noFill/>
          <a:ln>
            <a:noFill/>
          </a:ln>
        </p:spPr>
        <p:txBody>
          <a:bodyPr spcFirstLastPara="1" wrap="square" lIns="91425" tIns="91425" rIns="91425" bIns="91425" anchor="t" anchorCtr="0"/>
          <a:lstStyle>
            <a:lvl1pPr marL="457200" marR="0" lvl="0" indent="-228600" algn="l" rtl="0">
              <a:lnSpc>
                <a:spcPct val="90000"/>
              </a:lnSpc>
              <a:spcBef>
                <a:spcPts val="750"/>
              </a:spcBef>
              <a:spcAft>
                <a:spcPts val="0"/>
              </a:spcAft>
              <a:buClr>
                <a:schemeClr val="dk1"/>
              </a:buClr>
              <a:buSzPts val="12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228600" algn="l" rtl="0">
              <a:lnSpc>
                <a:spcPct val="90000"/>
              </a:lnSpc>
              <a:spcBef>
                <a:spcPts val="375"/>
              </a:spcBef>
              <a:spcAft>
                <a:spcPts val="0"/>
              </a:spcAft>
              <a:buClr>
                <a:schemeClr val="dk1"/>
              </a:buClr>
              <a:buSzPts val="1050"/>
              <a:buFont typeface="Arial" panose="020B0604020202020204"/>
              <a:buNone/>
              <a:defRPr sz="10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228600" algn="l" rtl="0">
              <a:lnSpc>
                <a:spcPct val="90000"/>
              </a:lnSpc>
              <a:spcBef>
                <a:spcPts val="375"/>
              </a:spcBef>
              <a:spcAft>
                <a:spcPts val="0"/>
              </a:spcAft>
              <a:buClr>
                <a:schemeClr val="dk1"/>
              </a:buClr>
              <a:buSzPts val="900"/>
              <a:buFont typeface="Arial" panose="020B0604020202020204"/>
              <a:buNone/>
              <a:defRPr sz="9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228600" algn="l" rtl="0">
              <a:lnSpc>
                <a:spcPct val="90000"/>
              </a:lnSpc>
              <a:spcBef>
                <a:spcPts val="375"/>
              </a:spcBef>
              <a:spcAft>
                <a:spcPts val="0"/>
              </a:spcAft>
              <a:buClr>
                <a:schemeClr val="dk1"/>
              </a:buClr>
              <a:buSzPts val="750"/>
              <a:buFont typeface="Arial" panose="020B0604020202020204"/>
              <a:buNone/>
              <a:defRPr sz="7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228600" algn="l" rtl="0">
              <a:lnSpc>
                <a:spcPct val="90000"/>
              </a:lnSpc>
              <a:spcBef>
                <a:spcPts val="375"/>
              </a:spcBef>
              <a:spcAft>
                <a:spcPts val="0"/>
              </a:spcAft>
              <a:buClr>
                <a:schemeClr val="dk1"/>
              </a:buClr>
              <a:buSzPts val="750"/>
              <a:buFont typeface="Arial" panose="020B0604020202020204"/>
              <a:buNone/>
              <a:defRPr sz="7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228600" algn="l" rtl="0">
              <a:lnSpc>
                <a:spcPct val="90000"/>
              </a:lnSpc>
              <a:spcBef>
                <a:spcPts val="375"/>
              </a:spcBef>
              <a:spcAft>
                <a:spcPts val="0"/>
              </a:spcAft>
              <a:buClr>
                <a:schemeClr val="dk1"/>
              </a:buClr>
              <a:buSzPts val="750"/>
              <a:buFont typeface="Arial" panose="020B0604020202020204"/>
              <a:buNone/>
              <a:defRPr sz="7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228600" algn="l" rtl="0">
              <a:lnSpc>
                <a:spcPct val="90000"/>
              </a:lnSpc>
              <a:spcBef>
                <a:spcPts val="375"/>
              </a:spcBef>
              <a:spcAft>
                <a:spcPts val="0"/>
              </a:spcAft>
              <a:buClr>
                <a:schemeClr val="dk1"/>
              </a:buClr>
              <a:buSzPts val="750"/>
              <a:buFont typeface="Arial" panose="020B0604020202020204"/>
              <a:buNone/>
              <a:defRPr sz="7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228600" algn="l" rtl="0">
              <a:lnSpc>
                <a:spcPct val="90000"/>
              </a:lnSpc>
              <a:spcBef>
                <a:spcPts val="375"/>
              </a:spcBef>
              <a:spcAft>
                <a:spcPts val="0"/>
              </a:spcAft>
              <a:buClr>
                <a:schemeClr val="dk1"/>
              </a:buClr>
              <a:buSzPts val="750"/>
              <a:buFont typeface="Arial" panose="020B0604020202020204"/>
              <a:buNone/>
              <a:defRPr sz="7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228600" algn="l" rtl="0">
              <a:lnSpc>
                <a:spcPct val="90000"/>
              </a:lnSpc>
              <a:spcBef>
                <a:spcPts val="375"/>
              </a:spcBef>
              <a:spcAft>
                <a:spcPts val="0"/>
              </a:spcAft>
              <a:buClr>
                <a:schemeClr val="dk1"/>
              </a:buClr>
              <a:buSzPts val="750"/>
              <a:buFont typeface="Arial" panose="020B0604020202020204"/>
              <a:buNone/>
              <a:defRPr sz="7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72" name="Shape 72"/>
          <p:cNvSpPr txBox="1">
            <a:spLocks noGrp="1"/>
          </p:cNvSpPr>
          <p:nvPr>
            <p:ph type="dt" idx="10"/>
          </p:nvPr>
        </p:nvSpPr>
        <p:spPr>
          <a:xfrm>
            <a:off x="628650" y="4767263"/>
            <a:ext cx="2057400" cy="273844"/>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000000"/>
              </a:buClr>
              <a:buSzPts val="1400"/>
              <a:buFont typeface="Arial" panose="020B0604020202020204"/>
              <a:buNone/>
              <a:defRPr sz="900" b="0" i="0" u="none" strike="noStrike" cap="none">
                <a:solidFill>
                  <a:srgbClr val="888888"/>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3" name="Shape 73"/>
          <p:cNvSpPr txBox="1">
            <a:spLocks noGrp="1"/>
          </p:cNvSpPr>
          <p:nvPr>
            <p:ph type="ftr" idx="11"/>
          </p:nvPr>
        </p:nvSpPr>
        <p:spPr>
          <a:xfrm>
            <a:off x="3028950" y="4767263"/>
            <a:ext cx="3086100" cy="273844"/>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000000"/>
              </a:buClr>
              <a:buSzPts val="1400"/>
              <a:buFont typeface="Arial" panose="020B0604020202020204"/>
              <a:buNone/>
              <a:defRPr sz="900" b="0" i="0" u="none" strike="noStrike" cap="none">
                <a:solidFill>
                  <a:srgbClr val="888888"/>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4" name="Shape 74"/>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Arial" panose="020B0604020202020204"/>
                <a:ea typeface="Arial" panose="020B0604020202020204"/>
                <a:cs typeface="Arial" panose="020B0604020202020204"/>
                <a:sym typeface="Arial" panose="020B0604020202020204"/>
              </a:defRPr>
            </a:lvl1pPr>
            <a:lvl2pPr marL="0" marR="0" lvl="1" indent="0" algn="r" rtl="0">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Arial" panose="020B0604020202020204"/>
                <a:ea typeface="Arial" panose="020B0604020202020204"/>
                <a:cs typeface="Arial" panose="020B0604020202020204"/>
                <a:sym typeface="Arial" panose="020B0604020202020204"/>
              </a:defRPr>
            </a:lvl2pPr>
            <a:lvl3pPr marL="0" marR="0" lvl="2" indent="0" algn="r" rtl="0">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Arial" panose="020B0604020202020204"/>
                <a:ea typeface="Arial" panose="020B0604020202020204"/>
                <a:cs typeface="Arial" panose="020B0604020202020204"/>
                <a:sym typeface="Arial" panose="020B0604020202020204"/>
              </a:defRPr>
            </a:lvl3pPr>
            <a:lvl4pPr marL="0" marR="0" lvl="3" indent="0" algn="r" rtl="0">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Arial" panose="020B0604020202020204"/>
                <a:ea typeface="Arial" panose="020B0604020202020204"/>
                <a:cs typeface="Arial" panose="020B0604020202020204"/>
                <a:sym typeface="Arial" panose="020B0604020202020204"/>
              </a:defRPr>
            </a:lvl4pPr>
            <a:lvl5pPr marL="0" marR="0" lvl="4" indent="0" algn="r" rtl="0">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Arial" panose="020B0604020202020204"/>
                <a:ea typeface="Arial" panose="020B0604020202020204"/>
                <a:cs typeface="Arial" panose="020B0604020202020204"/>
                <a:sym typeface="Arial" panose="020B0604020202020204"/>
              </a:defRPr>
            </a:lvl5pPr>
            <a:lvl6pPr marL="0" marR="0" lvl="5" indent="0" algn="r" rtl="0">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Arial" panose="020B0604020202020204"/>
                <a:ea typeface="Arial" panose="020B0604020202020204"/>
                <a:cs typeface="Arial" panose="020B0604020202020204"/>
                <a:sym typeface="Arial" panose="020B0604020202020204"/>
              </a:defRPr>
            </a:lvl6pPr>
            <a:lvl7pPr marL="0" marR="0" lvl="6" indent="0" algn="r" rtl="0">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Arial" panose="020B0604020202020204"/>
                <a:ea typeface="Arial" panose="020B0604020202020204"/>
                <a:cs typeface="Arial" panose="020B0604020202020204"/>
                <a:sym typeface="Arial" panose="020B0604020202020204"/>
              </a:defRPr>
            </a:lvl7pPr>
            <a:lvl8pPr marL="0" marR="0" lvl="7" indent="0" algn="r" rtl="0">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Arial" panose="020B0604020202020204"/>
                <a:ea typeface="Arial" panose="020B0604020202020204"/>
                <a:cs typeface="Arial" panose="020B0604020202020204"/>
                <a:sym typeface="Arial" panose="020B0604020202020204"/>
              </a:defRPr>
            </a:lvl8pPr>
            <a:lvl9pPr marL="0" marR="0" lvl="8" indent="0" algn="r" rtl="0">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Arial" panose="020B0604020202020204"/>
                <a:ea typeface="Arial" panose="020B0604020202020204"/>
                <a:cs typeface="Arial" panose="020B0604020202020204"/>
                <a:sym typeface="Arial" panose="020B0604020202020204"/>
              </a:defRPr>
            </a:lvl9pPr>
          </a:lstStyle>
          <a:p>
            <a:pPr marL="0" lvl="0" indent="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5"/>
        <p:cNvGrpSpPr/>
        <p:nvPr/>
      </p:nvGrpSpPr>
      <p:grpSpPr>
        <a:xfrm>
          <a:off x="0" y="0"/>
          <a:ext cx="0" cy="0"/>
          <a:chOff x="0" y="0"/>
          <a:chExt cx="0" cy="0"/>
        </a:xfrm>
      </p:grpSpPr>
      <p:sp>
        <p:nvSpPr>
          <p:cNvPr id="76" name="Shape 76"/>
          <p:cNvSpPr txBox="1">
            <a:spLocks noGrp="1"/>
          </p:cNvSpPr>
          <p:nvPr>
            <p:ph type="title"/>
          </p:nvPr>
        </p:nvSpPr>
        <p:spPr>
          <a:xfrm>
            <a:off x="628650" y="273844"/>
            <a:ext cx="7886700" cy="994172"/>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chemeClr val="dk1"/>
              </a:buClr>
              <a:buSzPts val="3300"/>
              <a:buFont typeface="Calibri" panose="020F0502020204030204"/>
              <a:buNone/>
              <a:defRPr sz="33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7" name="Shape 77"/>
          <p:cNvSpPr txBox="1">
            <a:spLocks noGrp="1"/>
          </p:cNvSpPr>
          <p:nvPr>
            <p:ph type="body" idx="1"/>
          </p:nvPr>
        </p:nvSpPr>
        <p:spPr>
          <a:xfrm rot="5400000">
            <a:off x="2940248" y="-942379"/>
            <a:ext cx="3263504" cy="7886700"/>
          </a:xfrm>
          <a:prstGeom prst="rect">
            <a:avLst/>
          </a:prstGeom>
          <a:noFill/>
          <a:ln>
            <a:noFill/>
          </a:ln>
        </p:spPr>
        <p:txBody>
          <a:bodyPr spcFirstLastPara="1" wrap="square" lIns="91425" tIns="91425" rIns="91425" bIns="91425" anchor="t" anchorCtr="0"/>
          <a:lstStyle>
            <a:lvl1pPr marL="457200" marR="0" lvl="0" indent="-361950" algn="l" rtl="0">
              <a:lnSpc>
                <a:spcPct val="90000"/>
              </a:lnSpc>
              <a:spcBef>
                <a:spcPts val="750"/>
              </a:spcBef>
              <a:spcAft>
                <a:spcPts val="0"/>
              </a:spcAft>
              <a:buClr>
                <a:schemeClr val="dk1"/>
              </a:buClr>
              <a:buSzPts val="2100"/>
              <a:buFont typeface="Arial" panose="020B0604020202020204"/>
              <a:buChar char="•"/>
              <a:defRPr sz="21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23850" algn="l" rtl="0">
              <a:lnSpc>
                <a:spcPct val="90000"/>
              </a:lnSpc>
              <a:spcBef>
                <a:spcPts val="375"/>
              </a:spcBef>
              <a:spcAft>
                <a:spcPts val="0"/>
              </a:spcAft>
              <a:buClr>
                <a:schemeClr val="dk1"/>
              </a:buClr>
              <a:buSzPts val="1500"/>
              <a:buFont typeface="Arial" panose="020B0604020202020204"/>
              <a:buChar char="•"/>
              <a:defRPr sz="15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78" name="Shape 78"/>
          <p:cNvSpPr txBox="1">
            <a:spLocks noGrp="1"/>
          </p:cNvSpPr>
          <p:nvPr>
            <p:ph type="dt" idx="10"/>
          </p:nvPr>
        </p:nvSpPr>
        <p:spPr>
          <a:xfrm>
            <a:off x="628650" y="4767263"/>
            <a:ext cx="2057400" cy="273844"/>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000000"/>
              </a:buClr>
              <a:buSzPts val="1400"/>
              <a:buFont typeface="Arial" panose="020B0604020202020204"/>
              <a:buNone/>
              <a:defRPr sz="900" b="0" i="0" u="none" strike="noStrike" cap="none">
                <a:solidFill>
                  <a:srgbClr val="888888"/>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9" name="Shape 79"/>
          <p:cNvSpPr txBox="1">
            <a:spLocks noGrp="1"/>
          </p:cNvSpPr>
          <p:nvPr>
            <p:ph type="ftr" idx="11"/>
          </p:nvPr>
        </p:nvSpPr>
        <p:spPr>
          <a:xfrm>
            <a:off x="3028950" y="4767263"/>
            <a:ext cx="3086100" cy="273844"/>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000000"/>
              </a:buClr>
              <a:buSzPts val="1400"/>
              <a:buFont typeface="Arial" panose="020B0604020202020204"/>
              <a:buNone/>
              <a:defRPr sz="900" b="0" i="0" u="none" strike="noStrike" cap="none">
                <a:solidFill>
                  <a:srgbClr val="888888"/>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0" name="Shape 80"/>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Arial" panose="020B0604020202020204"/>
                <a:ea typeface="Arial" panose="020B0604020202020204"/>
                <a:cs typeface="Arial" panose="020B0604020202020204"/>
                <a:sym typeface="Arial" panose="020B0604020202020204"/>
              </a:defRPr>
            </a:lvl1pPr>
            <a:lvl2pPr marL="0" marR="0" lvl="1" indent="0" algn="r" rtl="0">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Arial" panose="020B0604020202020204"/>
                <a:ea typeface="Arial" panose="020B0604020202020204"/>
                <a:cs typeface="Arial" panose="020B0604020202020204"/>
                <a:sym typeface="Arial" panose="020B0604020202020204"/>
              </a:defRPr>
            </a:lvl2pPr>
            <a:lvl3pPr marL="0" marR="0" lvl="2" indent="0" algn="r" rtl="0">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Arial" panose="020B0604020202020204"/>
                <a:ea typeface="Arial" panose="020B0604020202020204"/>
                <a:cs typeface="Arial" panose="020B0604020202020204"/>
                <a:sym typeface="Arial" panose="020B0604020202020204"/>
              </a:defRPr>
            </a:lvl3pPr>
            <a:lvl4pPr marL="0" marR="0" lvl="3" indent="0" algn="r" rtl="0">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Arial" panose="020B0604020202020204"/>
                <a:ea typeface="Arial" panose="020B0604020202020204"/>
                <a:cs typeface="Arial" panose="020B0604020202020204"/>
                <a:sym typeface="Arial" panose="020B0604020202020204"/>
              </a:defRPr>
            </a:lvl4pPr>
            <a:lvl5pPr marL="0" marR="0" lvl="4" indent="0" algn="r" rtl="0">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Arial" panose="020B0604020202020204"/>
                <a:ea typeface="Arial" panose="020B0604020202020204"/>
                <a:cs typeface="Arial" panose="020B0604020202020204"/>
                <a:sym typeface="Arial" panose="020B0604020202020204"/>
              </a:defRPr>
            </a:lvl5pPr>
            <a:lvl6pPr marL="0" marR="0" lvl="5" indent="0" algn="r" rtl="0">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Arial" panose="020B0604020202020204"/>
                <a:ea typeface="Arial" panose="020B0604020202020204"/>
                <a:cs typeface="Arial" panose="020B0604020202020204"/>
                <a:sym typeface="Arial" panose="020B0604020202020204"/>
              </a:defRPr>
            </a:lvl6pPr>
            <a:lvl7pPr marL="0" marR="0" lvl="6" indent="0" algn="r" rtl="0">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Arial" panose="020B0604020202020204"/>
                <a:ea typeface="Arial" panose="020B0604020202020204"/>
                <a:cs typeface="Arial" panose="020B0604020202020204"/>
                <a:sym typeface="Arial" panose="020B0604020202020204"/>
              </a:defRPr>
            </a:lvl7pPr>
            <a:lvl8pPr marL="0" marR="0" lvl="7" indent="0" algn="r" rtl="0">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Arial" panose="020B0604020202020204"/>
                <a:ea typeface="Arial" panose="020B0604020202020204"/>
                <a:cs typeface="Arial" panose="020B0604020202020204"/>
                <a:sym typeface="Arial" panose="020B0604020202020204"/>
              </a:defRPr>
            </a:lvl8pPr>
            <a:lvl9pPr marL="0" marR="0" lvl="8" indent="0" algn="r" rtl="0">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Arial" panose="020B0604020202020204"/>
                <a:ea typeface="Arial" panose="020B0604020202020204"/>
                <a:cs typeface="Arial" panose="020B0604020202020204"/>
                <a:sym typeface="Arial" panose="020B0604020202020204"/>
              </a:defRPr>
            </a:lvl9pPr>
          </a:lstStyle>
          <a:p>
            <a:pPr marL="0" lvl="0" indent="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1"/>
        <p:cNvGrpSpPr/>
        <p:nvPr/>
      </p:nvGrpSpPr>
      <p:grpSpPr>
        <a:xfrm>
          <a:off x="0" y="0"/>
          <a:ext cx="0" cy="0"/>
          <a:chOff x="0" y="0"/>
          <a:chExt cx="0" cy="0"/>
        </a:xfrm>
      </p:grpSpPr>
      <p:sp>
        <p:nvSpPr>
          <p:cNvPr id="82" name="Shape 82"/>
          <p:cNvSpPr txBox="1">
            <a:spLocks noGrp="1"/>
          </p:cNvSpPr>
          <p:nvPr>
            <p:ph type="title"/>
          </p:nvPr>
        </p:nvSpPr>
        <p:spPr>
          <a:xfrm rot="5400000">
            <a:off x="5350073" y="1467446"/>
            <a:ext cx="4358879" cy="1971675"/>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chemeClr val="dk1"/>
              </a:buClr>
              <a:buSzPts val="3300"/>
              <a:buFont typeface="Calibri" panose="020F0502020204030204"/>
              <a:buNone/>
              <a:defRPr sz="33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3" name="Shape 83"/>
          <p:cNvSpPr txBox="1">
            <a:spLocks noGrp="1"/>
          </p:cNvSpPr>
          <p:nvPr>
            <p:ph type="body" idx="1"/>
          </p:nvPr>
        </p:nvSpPr>
        <p:spPr>
          <a:xfrm rot="5400000">
            <a:off x="1349573" y="-447079"/>
            <a:ext cx="4358879" cy="5800725"/>
          </a:xfrm>
          <a:prstGeom prst="rect">
            <a:avLst/>
          </a:prstGeom>
          <a:noFill/>
          <a:ln>
            <a:noFill/>
          </a:ln>
        </p:spPr>
        <p:txBody>
          <a:bodyPr spcFirstLastPara="1" wrap="square" lIns="91425" tIns="91425" rIns="91425" bIns="91425" anchor="t" anchorCtr="0"/>
          <a:lstStyle>
            <a:lvl1pPr marL="457200" marR="0" lvl="0" indent="-361950" algn="l" rtl="0">
              <a:lnSpc>
                <a:spcPct val="90000"/>
              </a:lnSpc>
              <a:spcBef>
                <a:spcPts val="750"/>
              </a:spcBef>
              <a:spcAft>
                <a:spcPts val="0"/>
              </a:spcAft>
              <a:buClr>
                <a:schemeClr val="dk1"/>
              </a:buClr>
              <a:buSzPts val="2100"/>
              <a:buFont typeface="Arial" panose="020B0604020202020204"/>
              <a:buChar char="•"/>
              <a:defRPr sz="21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23850" algn="l" rtl="0">
              <a:lnSpc>
                <a:spcPct val="90000"/>
              </a:lnSpc>
              <a:spcBef>
                <a:spcPts val="375"/>
              </a:spcBef>
              <a:spcAft>
                <a:spcPts val="0"/>
              </a:spcAft>
              <a:buClr>
                <a:schemeClr val="dk1"/>
              </a:buClr>
              <a:buSzPts val="1500"/>
              <a:buFont typeface="Arial" panose="020B0604020202020204"/>
              <a:buChar char="•"/>
              <a:defRPr sz="15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84" name="Shape 84"/>
          <p:cNvSpPr txBox="1">
            <a:spLocks noGrp="1"/>
          </p:cNvSpPr>
          <p:nvPr>
            <p:ph type="dt" idx="10"/>
          </p:nvPr>
        </p:nvSpPr>
        <p:spPr>
          <a:xfrm>
            <a:off x="628650" y="4767263"/>
            <a:ext cx="2057400" cy="273844"/>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000000"/>
              </a:buClr>
              <a:buSzPts val="1400"/>
              <a:buFont typeface="Arial" panose="020B0604020202020204"/>
              <a:buNone/>
              <a:defRPr sz="900" b="0" i="0" u="none" strike="noStrike" cap="none">
                <a:solidFill>
                  <a:srgbClr val="888888"/>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5" name="Shape 85"/>
          <p:cNvSpPr txBox="1">
            <a:spLocks noGrp="1"/>
          </p:cNvSpPr>
          <p:nvPr>
            <p:ph type="ftr" idx="11"/>
          </p:nvPr>
        </p:nvSpPr>
        <p:spPr>
          <a:xfrm>
            <a:off x="3028950" y="4767263"/>
            <a:ext cx="3086100" cy="273844"/>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000000"/>
              </a:buClr>
              <a:buSzPts val="1400"/>
              <a:buFont typeface="Arial" panose="020B0604020202020204"/>
              <a:buNone/>
              <a:defRPr sz="900" b="0" i="0" u="none" strike="noStrike" cap="none">
                <a:solidFill>
                  <a:srgbClr val="888888"/>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6" name="Shape 86"/>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Arial" panose="020B0604020202020204"/>
                <a:ea typeface="Arial" panose="020B0604020202020204"/>
                <a:cs typeface="Arial" panose="020B0604020202020204"/>
                <a:sym typeface="Arial" panose="020B0604020202020204"/>
              </a:defRPr>
            </a:lvl1pPr>
            <a:lvl2pPr marL="0" marR="0" lvl="1" indent="0" algn="r" rtl="0">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Arial" panose="020B0604020202020204"/>
                <a:ea typeface="Arial" panose="020B0604020202020204"/>
                <a:cs typeface="Arial" panose="020B0604020202020204"/>
                <a:sym typeface="Arial" panose="020B0604020202020204"/>
              </a:defRPr>
            </a:lvl2pPr>
            <a:lvl3pPr marL="0" marR="0" lvl="2" indent="0" algn="r" rtl="0">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Arial" panose="020B0604020202020204"/>
                <a:ea typeface="Arial" panose="020B0604020202020204"/>
                <a:cs typeface="Arial" panose="020B0604020202020204"/>
                <a:sym typeface="Arial" panose="020B0604020202020204"/>
              </a:defRPr>
            </a:lvl3pPr>
            <a:lvl4pPr marL="0" marR="0" lvl="3" indent="0" algn="r" rtl="0">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Arial" panose="020B0604020202020204"/>
                <a:ea typeface="Arial" panose="020B0604020202020204"/>
                <a:cs typeface="Arial" panose="020B0604020202020204"/>
                <a:sym typeface="Arial" panose="020B0604020202020204"/>
              </a:defRPr>
            </a:lvl4pPr>
            <a:lvl5pPr marL="0" marR="0" lvl="4" indent="0" algn="r" rtl="0">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Arial" panose="020B0604020202020204"/>
                <a:ea typeface="Arial" panose="020B0604020202020204"/>
                <a:cs typeface="Arial" panose="020B0604020202020204"/>
                <a:sym typeface="Arial" panose="020B0604020202020204"/>
              </a:defRPr>
            </a:lvl5pPr>
            <a:lvl6pPr marL="0" marR="0" lvl="5" indent="0" algn="r" rtl="0">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Arial" panose="020B0604020202020204"/>
                <a:ea typeface="Arial" panose="020B0604020202020204"/>
                <a:cs typeface="Arial" panose="020B0604020202020204"/>
                <a:sym typeface="Arial" panose="020B0604020202020204"/>
              </a:defRPr>
            </a:lvl6pPr>
            <a:lvl7pPr marL="0" marR="0" lvl="6" indent="0" algn="r" rtl="0">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Arial" panose="020B0604020202020204"/>
                <a:ea typeface="Arial" panose="020B0604020202020204"/>
                <a:cs typeface="Arial" panose="020B0604020202020204"/>
                <a:sym typeface="Arial" panose="020B0604020202020204"/>
              </a:defRPr>
            </a:lvl7pPr>
            <a:lvl8pPr marL="0" marR="0" lvl="7" indent="0" algn="r" rtl="0">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Arial" panose="020B0604020202020204"/>
                <a:ea typeface="Arial" panose="020B0604020202020204"/>
                <a:cs typeface="Arial" panose="020B0604020202020204"/>
                <a:sym typeface="Arial" panose="020B0604020202020204"/>
              </a:defRPr>
            </a:lvl8pPr>
            <a:lvl9pPr marL="0" marR="0" lvl="8" indent="0" algn="r" rtl="0">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Arial" panose="020B0604020202020204"/>
                <a:ea typeface="Arial" panose="020B0604020202020204"/>
                <a:cs typeface="Arial" panose="020B0604020202020204"/>
                <a:sym typeface="Arial" panose="020B0604020202020204"/>
              </a:defRPr>
            </a:lvl9pPr>
          </a:lstStyle>
          <a:p>
            <a:pPr marL="0" lvl="0" indent="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7"/>
        <p:cNvGrpSpPr/>
        <p:nvPr/>
      </p:nvGrpSpPr>
      <p:grpSpPr>
        <a:xfrm>
          <a:off x="0" y="0"/>
          <a:ext cx="0" cy="0"/>
          <a:chOff x="0" y="0"/>
          <a:chExt cx="0" cy="0"/>
        </a:xfrm>
      </p:grpSpPr>
      <p:sp>
        <p:nvSpPr>
          <p:cNvPr id="18" name="Shape 1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marR="0" lvl="0" algn="l" rtl="0">
              <a:lnSpc>
                <a:spcPct val="90000"/>
              </a:lnSpc>
              <a:spcBef>
                <a:spcPts val="0"/>
              </a:spcBef>
              <a:spcAft>
                <a:spcPts val="0"/>
              </a:spcAft>
              <a:buClr>
                <a:schemeClr val="dk1"/>
              </a:buClr>
              <a:buSzPts val="2800"/>
              <a:buFont typeface="Calibri" panose="020F0502020204030204"/>
              <a:buNone/>
              <a:defRPr sz="33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lnSpc>
                <a:spcPct val="100000"/>
              </a:lnSpc>
              <a:spcBef>
                <a:spcPts val="0"/>
              </a:spcBef>
              <a:spcAft>
                <a:spcPts val="0"/>
              </a:spcAft>
              <a:buClr>
                <a:srgbClr val="000000"/>
              </a:buClr>
              <a:buSzPts val="28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28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28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28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28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28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28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28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9" name="Shape 19"/>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marR="0" lvl="0" indent="-342900" algn="l" rtl="0">
              <a:lnSpc>
                <a:spcPct val="90000"/>
              </a:lnSpc>
              <a:spcBef>
                <a:spcPts val="0"/>
              </a:spcBef>
              <a:spcAft>
                <a:spcPts val="0"/>
              </a:spcAft>
              <a:buClr>
                <a:schemeClr val="dk1"/>
              </a:buClr>
              <a:buSzPts val="1800"/>
              <a:buFont typeface="Arial" panose="020B0604020202020204"/>
              <a:buChar char="●"/>
              <a:defRPr sz="21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317500" algn="l" rtl="0">
              <a:lnSpc>
                <a:spcPct val="90000"/>
              </a:lnSpc>
              <a:spcBef>
                <a:spcPts val="1600"/>
              </a:spcBef>
              <a:spcAft>
                <a:spcPts val="0"/>
              </a:spcAft>
              <a:buClr>
                <a:schemeClr val="dk1"/>
              </a:buClr>
              <a:buSzPts val="14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17500" algn="l" rtl="0">
              <a:lnSpc>
                <a:spcPct val="90000"/>
              </a:lnSpc>
              <a:spcBef>
                <a:spcPts val="1600"/>
              </a:spcBef>
              <a:spcAft>
                <a:spcPts val="0"/>
              </a:spcAft>
              <a:buClr>
                <a:schemeClr val="dk1"/>
              </a:buClr>
              <a:buSzPts val="1400"/>
              <a:buFont typeface="Arial" panose="020B0604020202020204"/>
              <a:buChar char="■"/>
              <a:defRPr sz="15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17500" algn="l" rtl="0">
              <a:lnSpc>
                <a:spcPct val="90000"/>
              </a:lnSpc>
              <a:spcBef>
                <a:spcPts val="1600"/>
              </a:spcBef>
              <a:spcAft>
                <a:spcPts val="0"/>
              </a:spcAft>
              <a:buClr>
                <a:schemeClr val="dk1"/>
              </a:buClr>
              <a:buSzPts val="140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17500" algn="l" rtl="0">
              <a:lnSpc>
                <a:spcPct val="90000"/>
              </a:lnSpc>
              <a:spcBef>
                <a:spcPts val="1600"/>
              </a:spcBef>
              <a:spcAft>
                <a:spcPts val="0"/>
              </a:spcAft>
              <a:buClr>
                <a:schemeClr val="dk1"/>
              </a:buClr>
              <a:buSzPts val="140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17500" algn="l" rtl="0">
              <a:lnSpc>
                <a:spcPct val="90000"/>
              </a:lnSpc>
              <a:spcBef>
                <a:spcPts val="1600"/>
              </a:spcBef>
              <a:spcAft>
                <a:spcPts val="0"/>
              </a:spcAft>
              <a:buClr>
                <a:schemeClr val="dk1"/>
              </a:buClr>
              <a:buSzPts val="140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17500" algn="l" rtl="0">
              <a:lnSpc>
                <a:spcPct val="90000"/>
              </a:lnSpc>
              <a:spcBef>
                <a:spcPts val="1600"/>
              </a:spcBef>
              <a:spcAft>
                <a:spcPts val="0"/>
              </a:spcAft>
              <a:buClr>
                <a:schemeClr val="dk1"/>
              </a:buClr>
              <a:buSzPts val="140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17500" algn="l" rtl="0">
              <a:lnSpc>
                <a:spcPct val="90000"/>
              </a:lnSpc>
              <a:spcBef>
                <a:spcPts val="1600"/>
              </a:spcBef>
              <a:spcAft>
                <a:spcPts val="0"/>
              </a:spcAft>
              <a:buClr>
                <a:schemeClr val="dk1"/>
              </a:buClr>
              <a:buSzPts val="140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17500" algn="l" rtl="0">
              <a:lnSpc>
                <a:spcPct val="90000"/>
              </a:lnSpc>
              <a:spcBef>
                <a:spcPts val="1600"/>
              </a:spcBef>
              <a:spcAft>
                <a:spcPts val="1600"/>
              </a:spcAft>
              <a:buClr>
                <a:schemeClr val="dk1"/>
              </a:buClr>
              <a:buSzPts val="140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20" name="Shape 2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Arial" panose="020B0604020202020204"/>
                <a:ea typeface="Arial" panose="020B0604020202020204"/>
                <a:cs typeface="Arial" panose="020B0604020202020204"/>
                <a:sym typeface="Arial" panose="020B0604020202020204"/>
              </a:defRPr>
            </a:lvl1pPr>
            <a:lvl2pPr marL="0" marR="0" lvl="1" indent="0" algn="r" rtl="0">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Arial" panose="020B0604020202020204"/>
                <a:ea typeface="Arial" panose="020B0604020202020204"/>
                <a:cs typeface="Arial" panose="020B0604020202020204"/>
                <a:sym typeface="Arial" panose="020B0604020202020204"/>
              </a:defRPr>
            </a:lvl2pPr>
            <a:lvl3pPr marL="0" marR="0" lvl="2" indent="0" algn="r" rtl="0">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Arial" panose="020B0604020202020204"/>
                <a:ea typeface="Arial" panose="020B0604020202020204"/>
                <a:cs typeface="Arial" panose="020B0604020202020204"/>
                <a:sym typeface="Arial" panose="020B0604020202020204"/>
              </a:defRPr>
            </a:lvl3pPr>
            <a:lvl4pPr marL="0" marR="0" lvl="3" indent="0" algn="r" rtl="0">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Arial" panose="020B0604020202020204"/>
                <a:ea typeface="Arial" panose="020B0604020202020204"/>
                <a:cs typeface="Arial" panose="020B0604020202020204"/>
                <a:sym typeface="Arial" panose="020B0604020202020204"/>
              </a:defRPr>
            </a:lvl4pPr>
            <a:lvl5pPr marL="0" marR="0" lvl="4" indent="0" algn="r" rtl="0">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Arial" panose="020B0604020202020204"/>
                <a:ea typeface="Arial" panose="020B0604020202020204"/>
                <a:cs typeface="Arial" panose="020B0604020202020204"/>
                <a:sym typeface="Arial" panose="020B0604020202020204"/>
              </a:defRPr>
            </a:lvl5pPr>
            <a:lvl6pPr marL="0" marR="0" lvl="5" indent="0" algn="r" rtl="0">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Arial" panose="020B0604020202020204"/>
                <a:ea typeface="Arial" panose="020B0604020202020204"/>
                <a:cs typeface="Arial" panose="020B0604020202020204"/>
                <a:sym typeface="Arial" panose="020B0604020202020204"/>
              </a:defRPr>
            </a:lvl6pPr>
            <a:lvl7pPr marL="0" marR="0" lvl="6" indent="0" algn="r" rtl="0">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Arial" panose="020B0604020202020204"/>
                <a:ea typeface="Arial" panose="020B0604020202020204"/>
                <a:cs typeface="Arial" panose="020B0604020202020204"/>
                <a:sym typeface="Arial" panose="020B0604020202020204"/>
              </a:defRPr>
            </a:lvl7pPr>
            <a:lvl8pPr marL="0" marR="0" lvl="7" indent="0" algn="r" rtl="0">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Arial" panose="020B0604020202020204"/>
                <a:ea typeface="Arial" panose="020B0604020202020204"/>
                <a:cs typeface="Arial" panose="020B0604020202020204"/>
                <a:sym typeface="Arial" panose="020B0604020202020204"/>
              </a:defRPr>
            </a:lvl8pPr>
            <a:lvl9pPr marL="0" marR="0" lvl="8" indent="0" algn="r" rtl="0">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Arial" panose="020B0604020202020204"/>
                <a:ea typeface="Arial" panose="020B0604020202020204"/>
                <a:cs typeface="Arial" panose="020B0604020202020204"/>
                <a:sym typeface="Arial" panose="020B0604020202020204"/>
              </a:defRPr>
            </a:lvl9pPr>
          </a:lstStyle>
          <a:p>
            <a:pPr marL="0" lvl="0" indent="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1"/>
        <p:cNvGrpSpPr/>
        <p:nvPr/>
      </p:nvGrpSpPr>
      <p:grpSpPr>
        <a:xfrm>
          <a:off x="0" y="0"/>
          <a:ext cx="0" cy="0"/>
          <a:chOff x="0" y="0"/>
          <a:chExt cx="0" cy="0"/>
        </a:xfrm>
      </p:grpSpPr>
      <p:sp>
        <p:nvSpPr>
          <p:cNvPr id="22" name="Shape 22"/>
          <p:cNvSpPr txBox="1">
            <a:spLocks noGrp="1"/>
          </p:cNvSpPr>
          <p:nvPr>
            <p:ph type="dt" idx="10"/>
          </p:nvPr>
        </p:nvSpPr>
        <p:spPr>
          <a:xfrm>
            <a:off x="628650" y="4767263"/>
            <a:ext cx="2057400" cy="273844"/>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000000"/>
              </a:buClr>
              <a:buSzPts val="1400"/>
              <a:buFont typeface="Arial" panose="020B0604020202020204"/>
              <a:buNone/>
              <a:defRPr sz="900" b="0" i="0" u="none" strike="noStrike" cap="none">
                <a:solidFill>
                  <a:srgbClr val="888888"/>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23" name="Shape 23"/>
          <p:cNvSpPr txBox="1">
            <a:spLocks noGrp="1"/>
          </p:cNvSpPr>
          <p:nvPr>
            <p:ph type="ftr" idx="11"/>
          </p:nvPr>
        </p:nvSpPr>
        <p:spPr>
          <a:xfrm>
            <a:off x="3028950" y="4767263"/>
            <a:ext cx="3086100" cy="273844"/>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000000"/>
              </a:buClr>
              <a:buSzPts val="1400"/>
              <a:buFont typeface="Arial" panose="020B0604020202020204"/>
              <a:buNone/>
              <a:defRPr sz="900" b="0" i="0" u="none" strike="noStrike" cap="none">
                <a:solidFill>
                  <a:srgbClr val="888888"/>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24" name="Shape 24"/>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Arial" panose="020B0604020202020204"/>
                <a:ea typeface="Arial" panose="020B0604020202020204"/>
                <a:cs typeface="Arial" panose="020B0604020202020204"/>
                <a:sym typeface="Arial" panose="020B0604020202020204"/>
              </a:defRPr>
            </a:lvl1pPr>
            <a:lvl2pPr marL="0" marR="0" lvl="1" indent="0" algn="r" rtl="0">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Arial" panose="020B0604020202020204"/>
                <a:ea typeface="Arial" panose="020B0604020202020204"/>
                <a:cs typeface="Arial" panose="020B0604020202020204"/>
                <a:sym typeface="Arial" panose="020B0604020202020204"/>
              </a:defRPr>
            </a:lvl2pPr>
            <a:lvl3pPr marL="0" marR="0" lvl="2" indent="0" algn="r" rtl="0">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Arial" panose="020B0604020202020204"/>
                <a:ea typeface="Arial" panose="020B0604020202020204"/>
                <a:cs typeface="Arial" panose="020B0604020202020204"/>
                <a:sym typeface="Arial" panose="020B0604020202020204"/>
              </a:defRPr>
            </a:lvl3pPr>
            <a:lvl4pPr marL="0" marR="0" lvl="3" indent="0" algn="r" rtl="0">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Arial" panose="020B0604020202020204"/>
                <a:ea typeface="Arial" panose="020B0604020202020204"/>
                <a:cs typeface="Arial" panose="020B0604020202020204"/>
                <a:sym typeface="Arial" panose="020B0604020202020204"/>
              </a:defRPr>
            </a:lvl4pPr>
            <a:lvl5pPr marL="0" marR="0" lvl="4" indent="0" algn="r" rtl="0">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Arial" panose="020B0604020202020204"/>
                <a:ea typeface="Arial" panose="020B0604020202020204"/>
                <a:cs typeface="Arial" panose="020B0604020202020204"/>
                <a:sym typeface="Arial" panose="020B0604020202020204"/>
              </a:defRPr>
            </a:lvl5pPr>
            <a:lvl6pPr marL="0" marR="0" lvl="5" indent="0" algn="r" rtl="0">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Arial" panose="020B0604020202020204"/>
                <a:ea typeface="Arial" panose="020B0604020202020204"/>
                <a:cs typeface="Arial" panose="020B0604020202020204"/>
                <a:sym typeface="Arial" panose="020B0604020202020204"/>
              </a:defRPr>
            </a:lvl6pPr>
            <a:lvl7pPr marL="0" marR="0" lvl="6" indent="0" algn="r" rtl="0">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Arial" panose="020B0604020202020204"/>
                <a:ea typeface="Arial" panose="020B0604020202020204"/>
                <a:cs typeface="Arial" panose="020B0604020202020204"/>
                <a:sym typeface="Arial" panose="020B0604020202020204"/>
              </a:defRPr>
            </a:lvl7pPr>
            <a:lvl8pPr marL="0" marR="0" lvl="7" indent="0" algn="r" rtl="0">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Arial" panose="020B0604020202020204"/>
                <a:ea typeface="Arial" panose="020B0604020202020204"/>
                <a:cs typeface="Arial" panose="020B0604020202020204"/>
                <a:sym typeface="Arial" panose="020B0604020202020204"/>
              </a:defRPr>
            </a:lvl8pPr>
            <a:lvl9pPr marL="0" marR="0" lvl="8" indent="0" algn="r" rtl="0">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Arial" panose="020B0604020202020204"/>
                <a:ea typeface="Arial" panose="020B0604020202020204"/>
                <a:cs typeface="Arial" panose="020B0604020202020204"/>
                <a:sym typeface="Arial" panose="020B0604020202020204"/>
              </a:defRPr>
            </a:lvl9pPr>
          </a:lstStyle>
          <a:p>
            <a:pPr marL="0" lvl="0" indent="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628650" y="273844"/>
            <a:ext cx="7886700" cy="994172"/>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chemeClr val="dk1"/>
              </a:buClr>
              <a:buSzPts val="3300"/>
              <a:buFont typeface="Calibri" panose="020F0502020204030204"/>
              <a:buNone/>
              <a:defRPr sz="33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27" name="Shape 27"/>
          <p:cNvSpPr txBox="1">
            <a:spLocks noGrp="1"/>
          </p:cNvSpPr>
          <p:nvPr>
            <p:ph type="body" idx="1"/>
          </p:nvPr>
        </p:nvSpPr>
        <p:spPr>
          <a:xfrm>
            <a:off x="628650" y="1369219"/>
            <a:ext cx="3886200" cy="3263504"/>
          </a:xfrm>
          <a:prstGeom prst="rect">
            <a:avLst/>
          </a:prstGeom>
          <a:noFill/>
          <a:ln>
            <a:noFill/>
          </a:ln>
        </p:spPr>
        <p:txBody>
          <a:bodyPr spcFirstLastPara="1" wrap="square" lIns="91425" tIns="91425" rIns="91425" bIns="91425" anchor="t" anchorCtr="0"/>
          <a:lstStyle>
            <a:lvl1pPr marL="457200" marR="0" lvl="0" indent="-361950" algn="l" rtl="0">
              <a:lnSpc>
                <a:spcPct val="90000"/>
              </a:lnSpc>
              <a:spcBef>
                <a:spcPts val="750"/>
              </a:spcBef>
              <a:spcAft>
                <a:spcPts val="0"/>
              </a:spcAft>
              <a:buClr>
                <a:schemeClr val="dk1"/>
              </a:buClr>
              <a:buSzPts val="2100"/>
              <a:buFont typeface="Arial" panose="020B0604020202020204"/>
              <a:buChar char="•"/>
              <a:defRPr sz="21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23850" algn="l" rtl="0">
              <a:lnSpc>
                <a:spcPct val="90000"/>
              </a:lnSpc>
              <a:spcBef>
                <a:spcPts val="375"/>
              </a:spcBef>
              <a:spcAft>
                <a:spcPts val="0"/>
              </a:spcAft>
              <a:buClr>
                <a:schemeClr val="dk1"/>
              </a:buClr>
              <a:buSzPts val="1500"/>
              <a:buFont typeface="Arial" panose="020B0604020202020204"/>
              <a:buChar char="•"/>
              <a:defRPr sz="15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28" name="Shape 28"/>
          <p:cNvSpPr txBox="1">
            <a:spLocks noGrp="1"/>
          </p:cNvSpPr>
          <p:nvPr>
            <p:ph type="body" idx="2"/>
          </p:nvPr>
        </p:nvSpPr>
        <p:spPr>
          <a:xfrm>
            <a:off x="4629150" y="1369219"/>
            <a:ext cx="3886200" cy="3263504"/>
          </a:xfrm>
          <a:prstGeom prst="rect">
            <a:avLst/>
          </a:prstGeom>
          <a:noFill/>
          <a:ln>
            <a:noFill/>
          </a:ln>
        </p:spPr>
        <p:txBody>
          <a:bodyPr spcFirstLastPara="1" wrap="square" lIns="91425" tIns="91425" rIns="91425" bIns="91425" anchor="t" anchorCtr="0"/>
          <a:lstStyle>
            <a:lvl1pPr marL="457200" marR="0" lvl="0" indent="-361950" algn="l" rtl="0">
              <a:lnSpc>
                <a:spcPct val="90000"/>
              </a:lnSpc>
              <a:spcBef>
                <a:spcPts val="750"/>
              </a:spcBef>
              <a:spcAft>
                <a:spcPts val="0"/>
              </a:spcAft>
              <a:buClr>
                <a:schemeClr val="dk1"/>
              </a:buClr>
              <a:buSzPts val="2100"/>
              <a:buFont typeface="Arial" panose="020B0604020202020204"/>
              <a:buChar char="•"/>
              <a:defRPr sz="21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23850" algn="l" rtl="0">
              <a:lnSpc>
                <a:spcPct val="90000"/>
              </a:lnSpc>
              <a:spcBef>
                <a:spcPts val="375"/>
              </a:spcBef>
              <a:spcAft>
                <a:spcPts val="0"/>
              </a:spcAft>
              <a:buClr>
                <a:schemeClr val="dk1"/>
              </a:buClr>
              <a:buSzPts val="1500"/>
              <a:buFont typeface="Arial" panose="020B0604020202020204"/>
              <a:buChar char="•"/>
              <a:defRPr sz="15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29" name="Shape 29"/>
          <p:cNvSpPr txBox="1">
            <a:spLocks noGrp="1"/>
          </p:cNvSpPr>
          <p:nvPr>
            <p:ph type="dt" idx="10"/>
          </p:nvPr>
        </p:nvSpPr>
        <p:spPr>
          <a:xfrm>
            <a:off x="628650" y="4767263"/>
            <a:ext cx="2057400" cy="273844"/>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000000"/>
              </a:buClr>
              <a:buSzPts val="1400"/>
              <a:buFont typeface="Arial" panose="020B0604020202020204"/>
              <a:buNone/>
              <a:defRPr sz="900" b="0" i="0" u="none" strike="noStrike" cap="none">
                <a:solidFill>
                  <a:srgbClr val="888888"/>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0" name="Shape 30"/>
          <p:cNvSpPr txBox="1">
            <a:spLocks noGrp="1"/>
          </p:cNvSpPr>
          <p:nvPr>
            <p:ph type="ftr" idx="11"/>
          </p:nvPr>
        </p:nvSpPr>
        <p:spPr>
          <a:xfrm>
            <a:off x="3028950" y="4767263"/>
            <a:ext cx="3086100" cy="273844"/>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000000"/>
              </a:buClr>
              <a:buSzPts val="1400"/>
              <a:buFont typeface="Arial" panose="020B0604020202020204"/>
              <a:buNone/>
              <a:defRPr sz="900" b="0" i="0" u="none" strike="noStrike" cap="none">
                <a:solidFill>
                  <a:srgbClr val="888888"/>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1" name="Shape 31"/>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Arial" panose="020B0604020202020204"/>
                <a:ea typeface="Arial" panose="020B0604020202020204"/>
                <a:cs typeface="Arial" panose="020B0604020202020204"/>
                <a:sym typeface="Arial" panose="020B0604020202020204"/>
              </a:defRPr>
            </a:lvl1pPr>
            <a:lvl2pPr marL="0" marR="0" lvl="1" indent="0" algn="r" rtl="0">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Arial" panose="020B0604020202020204"/>
                <a:ea typeface="Arial" panose="020B0604020202020204"/>
                <a:cs typeface="Arial" panose="020B0604020202020204"/>
                <a:sym typeface="Arial" panose="020B0604020202020204"/>
              </a:defRPr>
            </a:lvl2pPr>
            <a:lvl3pPr marL="0" marR="0" lvl="2" indent="0" algn="r" rtl="0">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Arial" panose="020B0604020202020204"/>
                <a:ea typeface="Arial" panose="020B0604020202020204"/>
                <a:cs typeface="Arial" panose="020B0604020202020204"/>
                <a:sym typeface="Arial" panose="020B0604020202020204"/>
              </a:defRPr>
            </a:lvl3pPr>
            <a:lvl4pPr marL="0" marR="0" lvl="3" indent="0" algn="r" rtl="0">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Arial" panose="020B0604020202020204"/>
                <a:ea typeface="Arial" panose="020B0604020202020204"/>
                <a:cs typeface="Arial" panose="020B0604020202020204"/>
                <a:sym typeface="Arial" panose="020B0604020202020204"/>
              </a:defRPr>
            </a:lvl4pPr>
            <a:lvl5pPr marL="0" marR="0" lvl="4" indent="0" algn="r" rtl="0">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Arial" panose="020B0604020202020204"/>
                <a:ea typeface="Arial" panose="020B0604020202020204"/>
                <a:cs typeface="Arial" panose="020B0604020202020204"/>
                <a:sym typeface="Arial" panose="020B0604020202020204"/>
              </a:defRPr>
            </a:lvl5pPr>
            <a:lvl6pPr marL="0" marR="0" lvl="5" indent="0" algn="r" rtl="0">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Arial" panose="020B0604020202020204"/>
                <a:ea typeface="Arial" panose="020B0604020202020204"/>
                <a:cs typeface="Arial" panose="020B0604020202020204"/>
                <a:sym typeface="Arial" panose="020B0604020202020204"/>
              </a:defRPr>
            </a:lvl6pPr>
            <a:lvl7pPr marL="0" marR="0" lvl="6" indent="0" algn="r" rtl="0">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Arial" panose="020B0604020202020204"/>
                <a:ea typeface="Arial" panose="020B0604020202020204"/>
                <a:cs typeface="Arial" panose="020B0604020202020204"/>
                <a:sym typeface="Arial" panose="020B0604020202020204"/>
              </a:defRPr>
            </a:lvl7pPr>
            <a:lvl8pPr marL="0" marR="0" lvl="7" indent="0" algn="r" rtl="0">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Arial" panose="020B0604020202020204"/>
                <a:ea typeface="Arial" panose="020B0604020202020204"/>
                <a:cs typeface="Arial" panose="020B0604020202020204"/>
                <a:sym typeface="Arial" panose="020B0604020202020204"/>
              </a:defRPr>
            </a:lvl8pPr>
            <a:lvl9pPr marL="0" marR="0" lvl="8" indent="0" algn="r" rtl="0">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Arial" panose="020B0604020202020204"/>
                <a:ea typeface="Arial" panose="020B0604020202020204"/>
                <a:cs typeface="Arial" panose="020B0604020202020204"/>
                <a:sym typeface="Arial" panose="020B0604020202020204"/>
              </a:defRPr>
            </a:lvl9pPr>
          </a:lstStyle>
          <a:p>
            <a:pPr marL="0" lvl="0" indent="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chemeClr val="dk1"/>
              </a:buClr>
              <a:buSzPts val="4800"/>
              <a:buFont typeface="Calibri" panose="020F0502020204030204"/>
              <a:buNone/>
              <a:defRPr sz="4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lnSpc>
                <a:spcPct val="100000"/>
              </a:lnSpc>
              <a:spcBef>
                <a:spcPts val="0"/>
              </a:spcBef>
              <a:spcAft>
                <a:spcPts val="0"/>
              </a:spcAft>
              <a:buClr>
                <a:srgbClr val="000000"/>
              </a:buClr>
              <a:buSzPts val="4800"/>
              <a:buFont typeface="Arial" panose="020B0604020202020204"/>
              <a:buNone/>
              <a:defRPr sz="48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4800"/>
              <a:buFont typeface="Arial" panose="020B0604020202020204"/>
              <a:buNone/>
              <a:defRPr sz="48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4800"/>
              <a:buFont typeface="Arial" panose="020B0604020202020204"/>
              <a:buNone/>
              <a:defRPr sz="48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4800"/>
              <a:buFont typeface="Arial" panose="020B0604020202020204"/>
              <a:buNone/>
              <a:defRPr sz="48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4800"/>
              <a:buFont typeface="Arial" panose="020B0604020202020204"/>
              <a:buNone/>
              <a:defRPr sz="48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4800"/>
              <a:buFont typeface="Arial" panose="020B0604020202020204"/>
              <a:buNone/>
              <a:defRPr sz="48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4800"/>
              <a:buFont typeface="Arial" panose="020B0604020202020204"/>
              <a:buNone/>
              <a:defRPr sz="48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4800"/>
              <a:buFont typeface="Arial" panose="020B0604020202020204"/>
              <a:buNone/>
              <a:defRPr sz="48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4" name="Shape 3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Arial" panose="020B0604020202020204"/>
                <a:ea typeface="Arial" panose="020B0604020202020204"/>
                <a:cs typeface="Arial" panose="020B0604020202020204"/>
                <a:sym typeface="Arial" panose="020B0604020202020204"/>
              </a:defRPr>
            </a:lvl1pPr>
            <a:lvl2pPr marL="0" marR="0" lvl="1" indent="0" algn="r" rtl="0">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Arial" panose="020B0604020202020204"/>
                <a:ea typeface="Arial" panose="020B0604020202020204"/>
                <a:cs typeface="Arial" panose="020B0604020202020204"/>
                <a:sym typeface="Arial" panose="020B0604020202020204"/>
              </a:defRPr>
            </a:lvl2pPr>
            <a:lvl3pPr marL="0" marR="0" lvl="2" indent="0" algn="r" rtl="0">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Arial" panose="020B0604020202020204"/>
                <a:ea typeface="Arial" panose="020B0604020202020204"/>
                <a:cs typeface="Arial" panose="020B0604020202020204"/>
                <a:sym typeface="Arial" panose="020B0604020202020204"/>
              </a:defRPr>
            </a:lvl3pPr>
            <a:lvl4pPr marL="0" marR="0" lvl="3" indent="0" algn="r" rtl="0">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Arial" panose="020B0604020202020204"/>
                <a:ea typeface="Arial" panose="020B0604020202020204"/>
                <a:cs typeface="Arial" panose="020B0604020202020204"/>
                <a:sym typeface="Arial" panose="020B0604020202020204"/>
              </a:defRPr>
            </a:lvl4pPr>
            <a:lvl5pPr marL="0" marR="0" lvl="4" indent="0" algn="r" rtl="0">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Arial" panose="020B0604020202020204"/>
                <a:ea typeface="Arial" panose="020B0604020202020204"/>
                <a:cs typeface="Arial" panose="020B0604020202020204"/>
                <a:sym typeface="Arial" panose="020B0604020202020204"/>
              </a:defRPr>
            </a:lvl5pPr>
            <a:lvl6pPr marL="0" marR="0" lvl="5" indent="0" algn="r" rtl="0">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Arial" panose="020B0604020202020204"/>
                <a:ea typeface="Arial" panose="020B0604020202020204"/>
                <a:cs typeface="Arial" panose="020B0604020202020204"/>
                <a:sym typeface="Arial" panose="020B0604020202020204"/>
              </a:defRPr>
            </a:lvl6pPr>
            <a:lvl7pPr marL="0" marR="0" lvl="6" indent="0" algn="r" rtl="0">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Arial" panose="020B0604020202020204"/>
                <a:ea typeface="Arial" panose="020B0604020202020204"/>
                <a:cs typeface="Arial" panose="020B0604020202020204"/>
                <a:sym typeface="Arial" panose="020B0604020202020204"/>
              </a:defRPr>
            </a:lvl7pPr>
            <a:lvl8pPr marL="0" marR="0" lvl="7" indent="0" algn="r" rtl="0">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Arial" panose="020B0604020202020204"/>
                <a:ea typeface="Arial" panose="020B0604020202020204"/>
                <a:cs typeface="Arial" panose="020B0604020202020204"/>
                <a:sym typeface="Arial" panose="020B0604020202020204"/>
              </a:defRPr>
            </a:lvl8pPr>
            <a:lvl9pPr marL="0" marR="0" lvl="8" indent="0" algn="r" rtl="0">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Arial" panose="020B0604020202020204"/>
                <a:ea typeface="Arial" panose="020B0604020202020204"/>
                <a:cs typeface="Arial" panose="020B0604020202020204"/>
                <a:sym typeface="Arial" panose="020B0604020202020204"/>
              </a:defRPr>
            </a:lvl9pPr>
          </a:lstStyle>
          <a:p>
            <a:pPr marL="0" lvl="0" indent="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5"/>
        <p:cNvGrpSpPr/>
        <p:nvPr/>
      </p:nvGrpSpPr>
      <p:grpSpPr>
        <a:xfrm>
          <a:off x="0" y="0"/>
          <a:ext cx="0" cy="0"/>
          <a:chOff x="0" y="0"/>
          <a:chExt cx="0" cy="0"/>
        </a:xfrm>
      </p:grpSpPr>
      <p:sp>
        <p:nvSpPr>
          <p:cNvPr id="36" name="Shape 36"/>
          <p:cNvSpPr txBox="1">
            <a:spLocks noGrp="1"/>
          </p:cNvSpPr>
          <p:nvPr>
            <p:ph type="title"/>
          </p:nvPr>
        </p:nvSpPr>
        <p:spPr>
          <a:xfrm>
            <a:off x="628650" y="273844"/>
            <a:ext cx="7886700" cy="994172"/>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chemeClr val="dk1"/>
              </a:buClr>
              <a:buSzPts val="3300"/>
              <a:buFont typeface="Calibri" panose="020F0502020204030204"/>
              <a:buNone/>
              <a:defRPr sz="33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7" name="Shape 37"/>
          <p:cNvSpPr txBox="1">
            <a:spLocks noGrp="1"/>
          </p:cNvSpPr>
          <p:nvPr>
            <p:ph type="dt" idx="10"/>
          </p:nvPr>
        </p:nvSpPr>
        <p:spPr>
          <a:xfrm>
            <a:off x="628650" y="4767263"/>
            <a:ext cx="2057400" cy="273844"/>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000000"/>
              </a:buClr>
              <a:buSzPts val="1400"/>
              <a:buFont typeface="Arial" panose="020B0604020202020204"/>
              <a:buNone/>
              <a:defRPr sz="900" b="0" i="0" u="none" strike="noStrike" cap="none">
                <a:solidFill>
                  <a:srgbClr val="888888"/>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8" name="Shape 38"/>
          <p:cNvSpPr txBox="1">
            <a:spLocks noGrp="1"/>
          </p:cNvSpPr>
          <p:nvPr>
            <p:ph type="ftr" idx="11"/>
          </p:nvPr>
        </p:nvSpPr>
        <p:spPr>
          <a:xfrm>
            <a:off x="3028950" y="4767263"/>
            <a:ext cx="3086100" cy="273844"/>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000000"/>
              </a:buClr>
              <a:buSzPts val="1400"/>
              <a:buFont typeface="Arial" panose="020B0604020202020204"/>
              <a:buNone/>
              <a:defRPr sz="900" b="0" i="0" u="none" strike="noStrike" cap="none">
                <a:solidFill>
                  <a:srgbClr val="888888"/>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9" name="Shape 39"/>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Arial" panose="020B0604020202020204"/>
                <a:ea typeface="Arial" panose="020B0604020202020204"/>
                <a:cs typeface="Arial" panose="020B0604020202020204"/>
                <a:sym typeface="Arial" panose="020B0604020202020204"/>
              </a:defRPr>
            </a:lvl1pPr>
            <a:lvl2pPr marL="0" marR="0" lvl="1" indent="0" algn="r" rtl="0">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Arial" panose="020B0604020202020204"/>
                <a:ea typeface="Arial" panose="020B0604020202020204"/>
                <a:cs typeface="Arial" panose="020B0604020202020204"/>
                <a:sym typeface="Arial" panose="020B0604020202020204"/>
              </a:defRPr>
            </a:lvl2pPr>
            <a:lvl3pPr marL="0" marR="0" lvl="2" indent="0" algn="r" rtl="0">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Arial" panose="020B0604020202020204"/>
                <a:ea typeface="Arial" panose="020B0604020202020204"/>
                <a:cs typeface="Arial" panose="020B0604020202020204"/>
                <a:sym typeface="Arial" panose="020B0604020202020204"/>
              </a:defRPr>
            </a:lvl3pPr>
            <a:lvl4pPr marL="0" marR="0" lvl="3" indent="0" algn="r" rtl="0">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Arial" panose="020B0604020202020204"/>
                <a:ea typeface="Arial" panose="020B0604020202020204"/>
                <a:cs typeface="Arial" panose="020B0604020202020204"/>
                <a:sym typeface="Arial" panose="020B0604020202020204"/>
              </a:defRPr>
            </a:lvl4pPr>
            <a:lvl5pPr marL="0" marR="0" lvl="4" indent="0" algn="r" rtl="0">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Arial" panose="020B0604020202020204"/>
                <a:ea typeface="Arial" panose="020B0604020202020204"/>
                <a:cs typeface="Arial" panose="020B0604020202020204"/>
                <a:sym typeface="Arial" panose="020B0604020202020204"/>
              </a:defRPr>
            </a:lvl5pPr>
            <a:lvl6pPr marL="0" marR="0" lvl="5" indent="0" algn="r" rtl="0">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Arial" panose="020B0604020202020204"/>
                <a:ea typeface="Arial" panose="020B0604020202020204"/>
                <a:cs typeface="Arial" panose="020B0604020202020204"/>
                <a:sym typeface="Arial" panose="020B0604020202020204"/>
              </a:defRPr>
            </a:lvl6pPr>
            <a:lvl7pPr marL="0" marR="0" lvl="6" indent="0" algn="r" rtl="0">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Arial" panose="020B0604020202020204"/>
                <a:ea typeface="Arial" panose="020B0604020202020204"/>
                <a:cs typeface="Arial" panose="020B0604020202020204"/>
                <a:sym typeface="Arial" panose="020B0604020202020204"/>
              </a:defRPr>
            </a:lvl7pPr>
            <a:lvl8pPr marL="0" marR="0" lvl="7" indent="0" algn="r" rtl="0">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Arial" panose="020B0604020202020204"/>
                <a:ea typeface="Arial" panose="020B0604020202020204"/>
                <a:cs typeface="Arial" panose="020B0604020202020204"/>
                <a:sym typeface="Arial" panose="020B0604020202020204"/>
              </a:defRPr>
            </a:lvl8pPr>
            <a:lvl9pPr marL="0" marR="0" lvl="8" indent="0" algn="r" rtl="0">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Arial" panose="020B0604020202020204"/>
                <a:ea typeface="Arial" panose="020B0604020202020204"/>
                <a:cs typeface="Arial" panose="020B0604020202020204"/>
                <a:sym typeface="Arial" panose="020B0604020202020204"/>
              </a:defRPr>
            </a:lvl9pPr>
          </a:lstStyle>
          <a:p>
            <a:pPr marL="0" lvl="0" indent="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40"/>
        <p:cNvGrpSpPr/>
        <p:nvPr/>
      </p:nvGrpSpPr>
      <p:grpSpPr>
        <a:xfrm>
          <a:off x="0" y="0"/>
          <a:ext cx="0" cy="0"/>
          <a:chOff x="0" y="0"/>
          <a:chExt cx="0" cy="0"/>
        </a:xfrm>
      </p:grpSpPr>
      <p:sp>
        <p:nvSpPr>
          <p:cNvPr id="41" name="Shape 41"/>
          <p:cNvSpPr txBox="1">
            <a:spLocks noGrp="1"/>
          </p:cNvSpPr>
          <p:nvPr>
            <p:ph type="title"/>
          </p:nvPr>
        </p:nvSpPr>
        <p:spPr>
          <a:xfrm>
            <a:off x="628650" y="273844"/>
            <a:ext cx="7886700" cy="994172"/>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chemeClr val="dk1"/>
              </a:buClr>
              <a:buSzPts val="3300"/>
              <a:buFont typeface="Calibri" panose="020F0502020204030204"/>
              <a:buNone/>
              <a:defRPr sz="33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2" name="Shape 42"/>
          <p:cNvSpPr txBox="1">
            <a:spLocks noGrp="1"/>
          </p:cNvSpPr>
          <p:nvPr>
            <p:ph type="body" idx="1"/>
          </p:nvPr>
        </p:nvSpPr>
        <p:spPr>
          <a:xfrm>
            <a:off x="628650" y="1369219"/>
            <a:ext cx="7886700" cy="3263504"/>
          </a:xfrm>
          <a:prstGeom prst="rect">
            <a:avLst/>
          </a:prstGeom>
          <a:noFill/>
          <a:ln>
            <a:noFill/>
          </a:ln>
        </p:spPr>
        <p:txBody>
          <a:bodyPr spcFirstLastPara="1" wrap="square" lIns="91425" tIns="91425" rIns="91425" bIns="91425" anchor="t" anchorCtr="0"/>
          <a:lstStyle>
            <a:lvl1pPr marL="457200" marR="0" lvl="0" indent="-361950" algn="l" rtl="0">
              <a:lnSpc>
                <a:spcPct val="90000"/>
              </a:lnSpc>
              <a:spcBef>
                <a:spcPts val="750"/>
              </a:spcBef>
              <a:spcAft>
                <a:spcPts val="0"/>
              </a:spcAft>
              <a:buClr>
                <a:schemeClr val="dk1"/>
              </a:buClr>
              <a:buSzPts val="2100"/>
              <a:buFont typeface="Arial" panose="020B0604020202020204"/>
              <a:buChar char="•"/>
              <a:defRPr sz="21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23850" algn="l" rtl="0">
              <a:lnSpc>
                <a:spcPct val="90000"/>
              </a:lnSpc>
              <a:spcBef>
                <a:spcPts val="375"/>
              </a:spcBef>
              <a:spcAft>
                <a:spcPts val="0"/>
              </a:spcAft>
              <a:buClr>
                <a:schemeClr val="dk1"/>
              </a:buClr>
              <a:buSzPts val="1500"/>
              <a:buFont typeface="Arial" panose="020B0604020202020204"/>
              <a:buChar char="•"/>
              <a:defRPr sz="15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43" name="Shape 43"/>
          <p:cNvSpPr txBox="1">
            <a:spLocks noGrp="1"/>
          </p:cNvSpPr>
          <p:nvPr>
            <p:ph type="dt" idx="10"/>
          </p:nvPr>
        </p:nvSpPr>
        <p:spPr>
          <a:xfrm>
            <a:off x="628650" y="4767263"/>
            <a:ext cx="2057400" cy="273844"/>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000000"/>
              </a:buClr>
              <a:buSzPts val="1400"/>
              <a:buFont typeface="Arial" panose="020B0604020202020204"/>
              <a:buNone/>
              <a:defRPr sz="900" b="0" i="0" u="none" strike="noStrike" cap="none">
                <a:solidFill>
                  <a:srgbClr val="888888"/>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4" name="Shape 44"/>
          <p:cNvSpPr txBox="1">
            <a:spLocks noGrp="1"/>
          </p:cNvSpPr>
          <p:nvPr>
            <p:ph type="ftr" idx="11"/>
          </p:nvPr>
        </p:nvSpPr>
        <p:spPr>
          <a:xfrm>
            <a:off x="3028950" y="4767263"/>
            <a:ext cx="3086100" cy="273844"/>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000000"/>
              </a:buClr>
              <a:buSzPts val="1400"/>
              <a:buFont typeface="Arial" panose="020B0604020202020204"/>
              <a:buNone/>
              <a:defRPr sz="900" b="0" i="0" u="none" strike="noStrike" cap="none">
                <a:solidFill>
                  <a:srgbClr val="888888"/>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5" name="Shape 45"/>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Arial" panose="020B0604020202020204"/>
                <a:ea typeface="Arial" panose="020B0604020202020204"/>
                <a:cs typeface="Arial" panose="020B0604020202020204"/>
                <a:sym typeface="Arial" panose="020B0604020202020204"/>
              </a:defRPr>
            </a:lvl1pPr>
            <a:lvl2pPr marL="0" marR="0" lvl="1" indent="0" algn="r" rtl="0">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Arial" panose="020B0604020202020204"/>
                <a:ea typeface="Arial" panose="020B0604020202020204"/>
                <a:cs typeface="Arial" panose="020B0604020202020204"/>
                <a:sym typeface="Arial" panose="020B0604020202020204"/>
              </a:defRPr>
            </a:lvl2pPr>
            <a:lvl3pPr marL="0" marR="0" lvl="2" indent="0" algn="r" rtl="0">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Arial" panose="020B0604020202020204"/>
                <a:ea typeface="Arial" panose="020B0604020202020204"/>
                <a:cs typeface="Arial" panose="020B0604020202020204"/>
                <a:sym typeface="Arial" panose="020B0604020202020204"/>
              </a:defRPr>
            </a:lvl3pPr>
            <a:lvl4pPr marL="0" marR="0" lvl="3" indent="0" algn="r" rtl="0">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Arial" panose="020B0604020202020204"/>
                <a:ea typeface="Arial" panose="020B0604020202020204"/>
                <a:cs typeface="Arial" panose="020B0604020202020204"/>
                <a:sym typeface="Arial" panose="020B0604020202020204"/>
              </a:defRPr>
            </a:lvl4pPr>
            <a:lvl5pPr marL="0" marR="0" lvl="4" indent="0" algn="r" rtl="0">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Arial" panose="020B0604020202020204"/>
                <a:ea typeface="Arial" panose="020B0604020202020204"/>
                <a:cs typeface="Arial" panose="020B0604020202020204"/>
                <a:sym typeface="Arial" panose="020B0604020202020204"/>
              </a:defRPr>
            </a:lvl5pPr>
            <a:lvl6pPr marL="0" marR="0" lvl="5" indent="0" algn="r" rtl="0">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Arial" panose="020B0604020202020204"/>
                <a:ea typeface="Arial" panose="020B0604020202020204"/>
                <a:cs typeface="Arial" panose="020B0604020202020204"/>
                <a:sym typeface="Arial" panose="020B0604020202020204"/>
              </a:defRPr>
            </a:lvl6pPr>
            <a:lvl7pPr marL="0" marR="0" lvl="6" indent="0" algn="r" rtl="0">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Arial" panose="020B0604020202020204"/>
                <a:ea typeface="Arial" panose="020B0604020202020204"/>
                <a:cs typeface="Arial" panose="020B0604020202020204"/>
                <a:sym typeface="Arial" panose="020B0604020202020204"/>
              </a:defRPr>
            </a:lvl7pPr>
            <a:lvl8pPr marL="0" marR="0" lvl="7" indent="0" algn="r" rtl="0">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Arial" panose="020B0604020202020204"/>
                <a:ea typeface="Arial" panose="020B0604020202020204"/>
                <a:cs typeface="Arial" panose="020B0604020202020204"/>
                <a:sym typeface="Arial" panose="020B0604020202020204"/>
              </a:defRPr>
            </a:lvl8pPr>
            <a:lvl9pPr marL="0" marR="0" lvl="8" indent="0" algn="r" rtl="0">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Arial" panose="020B0604020202020204"/>
                <a:ea typeface="Arial" panose="020B0604020202020204"/>
                <a:cs typeface="Arial" panose="020B0604020202020204"/>
                <a:sym typeface="Arial" panose="020B0604020202020204"/>
              </a:defRPr>
            </a:lvl9pPr>
          </a:lstStyle>
          <a:p>
            <a:pPr marL="0" lvl="0" indent="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6"/>
        <p:cNvGrpSpPr/>
        <p:nvPr/>
      </p:nvGrpSpPr>
      <p:grpSpPr>
        <a:xfrm>
          <a:off x="0" y="0"/>
          <a:ext cx="0" cy="0"/>
          <a:chOff x="0" y="0"/>
          <a:chExt cx="0" cy="0"/>
        </a:xfrm>
      </p:grpSpPr>
      <p:sp>
        <p:nvSpPr>
          <p:cNvPr id="47" name="Shape 47"/>
          <p:cNvSpPr txBox="1">
            <a:spLocks noGrp="1"/>
          </p:cNvSpPr>
          <p:nvPr>
            <p:ph type="title"/>
          </p:nvPr>
        </p:nvSpPr>
        <p:spPr>
          <a:xfrm>
            <a:off x="623888" y="1282304"/>
            <a:ext cx="7886700" cy="2139553"/>
          </a:xfrm>
          <a:prstGeom prst="rect">
            <a:avLst/>
          </a:prstGeom>
          <a:noFill/>
          <a:ln>
            <a:noFill/>
          </a:ln>
        </p:spPr>
        <p:txBody>
          <a:bodyPr spcFirstLastPara="1" wrap="square" lIns="91425" tIns="91425" rIns="91425" bIns="91425" anchor="b" anchorCtr="0"/>
          <a:lstStyle>
            <a:lvl1pPr marR="0" lvl="0" algn="l" rtl="0">
              <a:lnSpc>
                <a:spcPct val="90000"/>
              </a:lnSpc>
              <a:spcBef>
                <a:spcPts val="0"/>
              </a:spcBef>
              <a:spcAft>
                <a:spcPts val="0"/>
              </a:spcAft>
              <a:buClr>
                <a:schemeClr val="dk1"/>
              </a:buClr>
              <a:buSzPts val="4500"/>
              <a:buFont typeface="Calibri" panose="020F0502020204030204"/>
              <a:buNone/>
              <a:defRPr sz="45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8" name="Shape 48"/>
          <p:cNvSpPr txBox="1">
            <a:spLocks noGrp="1"/>
          </p:cNvSpPr>
          <p:nvPr>
            <p:ph type="body" idx="1"/>
          </p:nvPr>
        </p:nvSpPr>
        <p:spPr>
          <a:xfrm>
            <a:off x="623888" y="3442098"/>
            <a:ext cx="7886700" cy="1125140"/>
          </a:xfrm>
          <a:prstGeom prst="rect">
            <a:avLst/>
          </a:prstGeom>
          <a:noFill/>
          <a:ln>
            <a:noFill/>
          </a:ln>
        </p:spPr>
        <p:txBody>
          <a:bodyPr spcFirstLastPara="1" wrap="square" lIns="91425" tIns="91425" rIns="91425" bIns="91425" anchor="t" anchorCtr="0"/>
          <a:lstStyle>
            <a:lvl1pPr marL="457200" marR="0" lvl="0" indent="-228600" algn="l" rtl="0">
              <a:lnSpc>
                <a:spcPct val="90000"/>
              </a:lnSpc>
              <a:spcBef>
                <a:spcPts val="750"/>
              </a:spcBef>
              <a:spcAft>
                <a:spcPts val="0"/>
              </a:spcAft>
              <a:buClr>
                <a:srgbClr val="888888"/>
              </a:buClr>
              <a:buSzPts val="1800"/>
              <a:buFont typeface="Arial" panose="020B0604020202020204"/>
              <a:buNone/>
              <a:defRPr sz="18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914400" marR="0" lvl="1" indent="-228600" algn="l" rtl="0">
              <a:lnSpc>
                <a:spcPct val="90000"/>
              </a:lnSpc>
              <a:spcBef>
                <a:spcPts val="375"/>
              </a:spcBef>
              <a:spcAft>
                <a:spcPts val="0"/>
              </a:spcAft>
              <a:buClr>
                <a:srgbClr val="888888"/>
              </a:buClr>
              <a:buSzPts val="1500"/>
              <a:buFont typeface="Arial" panose="020B0604020202020204"/>
              <a:buNone/>
              <a:defRPr sz="15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1371600" marR="0" lvl="2" indent="-228600" algn="l" rtl="0">
              <a:lnSpc>
                <a:spcPct val="90000"/>
              </a:lnSpc>
              <a:spcBef>
                <a:spcPts val="375"/>
              </a:spcBef>
              <a:spcAft>
                <a:spcPts val="0"/>
              </a:spcAft>
              <a:buClr>
                <a:srgbClr val="888888"/>
              </a:buClr>
              <a:buSzPts val="1350"/>
              <a:buFont typeface="Arial" panose="020B0604020202020204"/>
              <a:buNone/>
              <a:defRPr sz="135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1828800" marR="0" lvl="3" indent="-228600" algn="l" rtl="0">
              <a:lnSpc>
                <a:spcPct val="90000"/>
              </a:lnSpc>
              <a:spcBef>
                <a:spcPts val="375"/>
              </a:spcBef>
              <a:spcAft>
                <a:spcPts val="0"/>
              </a:spcAft>
              <a:buClr>
                <a:srgbClr val="888888"/>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2286000" marR="0" lvl="4" indent="-228600" algn="l" rtl="0">
              <a:lnSpc>
                <a:spcPct val="90000"/>
              </a:lnSpc>
              <a:spcBef>
                <a:spcPts val="375"/>
              </a:spcBef>
              <a:spcAft>
                <a:spcPts val="0"/>
              </a:spcAft>
              <a:buClr>
                <a:srgbClr val="888888"/>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2743200" marR="0" lvl="5" indent="-228600" algn="l" rtl="0">
              <a:lnSpc>
                <a:spcPct val="90000"/>
              </a:lnSpc>
              <a:spcBef>
                <a:spcPts val="375"/>
              </a:spcBef>
              <a:spcAft>
                <a:spcPts val="0"/>
              </a:spcAft>
              <a:buClr>
                <a:srgbClr val="888888"/>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3200400" marR="0" lvl="6" indent="-228600" algn="l" rtl="0">
              <a:lnSpc>
                <a:spcPct val="90000"/>
              </a:lnSpc>
              <a:spcBef>
                <a:spcPts val="375"/>
              </a:spcBef>
              <a:spcAft>
                <a:spcPts val="0"/>
              </a:spcAft>
              <a:buClr>
                <a:srgbClr val="888888"/>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3657600" marR="0" lvl="7" indent="-228600" algn="l" rtl="0">
              <a:lnSpc>
                <a:spcPct val="90000"/>
              </a:lnSpc>
              <a:spcBef>
                <a:spcPts val="375"/>
              </a:spcBef>
              <a:spcAft>
                <a:spcPts val="0"/>
              </a:spcAft>
              <a:buClr>
                <a:srgbClr val="888888"/>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4114800" marR="0" lvl="8" indent="-228600" algn="l" rtl="0">
              <a:lnSpc>
                <a:spcPct val="90000"/>
              </a:lnSpc>
              <a:spcBef>
                <a:spcPts val="375"/>
              </a:spcBef>
              <a:spcAft>
                <a:spcPts val="0"/>
              </a:spcAft>
              <a:buClr>
                <a:srgbClr val="888888"/>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49" name="Shape 49"/>
          <p:cNvSpPr txBox="1">
            <a:spLocks noGrp="1"/>
          </p:cNvSpPr>
          <p:nvPr>
            <p:ph type="dt" idx="10"/>
          </p:nvPr>
        </p:nvSpPr>
        <p:spPr>
          <a:xfrm>
            <a:off x="628650" y="4767263"/>
            <a:ext cx="2057400" cy="273844"/>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000000"/>
              </a:buClr>
              <a:buSzPts val="1400"/>
              <a:buFont typeface="Arial" panose="020B0604020202020204"/>
              <a:buNone/>
              <a:defRPr sz="900" b="0" i="0" u="none" strike="noStrike" cap="none">
                <a:solidFill>
                  <a:srgbClr val="888888"/>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0" name="Shape 50"/>
          <p:cNvSpPr txBox="1">
            <a:spLocks noGrp="1"/>
          </p:cNvSpPr>
          <p:nvPr>
            <p:ph type="ftr" idx="11"/>
          </p:nvPr>
        </p:nvSpPr>
        <p:spPr>
          <a:xfrm>
            <a:off x="3028950" y="4767263"/>
            <a:ext cx="3086100" cy="273844"/>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000000"/>
              </a:buClr>
              <a:buSzPts val="1400"/>
              <a:buFont typeface="Arial" panose="020B0604020202020204"/>
              <a:buNone/>
              <a:defRPr sz="900" b="0" i="0" u="none" strike="noStrike" cap="none">
                <a:solidFill>
                  <a:srgbClr val="888888"/>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1" name="Shape 51"/>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Arial" panose="020B0604020202020204"/>
                <a:ea typeface="Arial" panose="020B0604020202020204"/>
                <a:cs typeface="Arial" panose="020B0604020202020204"/>
                <a:sym typeface="Arial" panose="020B0604020202020204"/>
              </a:defRPr>
            </a:lvl1pPr>
            <a:lvl2pPr marL="0" marR="0" lvl="1" indent="0" algn="r" rtl="0">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Arial" panose="020B0604020202020204"/>
                <a:ea typeface="Arial" panose="020B0604020202020204"/>
                <a:cs typeface="Arial" panose="020B0604020202020204"/>
                <a:sym typeface="Arial" panose="020B0604020202020204"/>
              </a:defRPr>
            </a:lvl2pPr>
            <a:lvl3pPr marL="0" marR="0" lvl="2" indent="0" algn="r" rtl="0">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Arial" panose="020B0604020202020204"/>
                <a:ea typeface="Arial" panose="020B0604020202020204"/>
                <a:cs typeface="Arial" panose="020B0604020202020204"/>
                <a:sym typeface="Arial" panose="020B0604020202020204"/>
              </a:defRPr>
            </a:lvl3pPr>
            <a:lvl4pPr marL="0" marR="0" lvl="3" indent="0" algn="r" rtl="0">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Arial" panose="020B0604020202020204"/>
                <a:ea typeface="Arial" panose="020B0604020202020204"/>
                <a:cs typeface="Arial" panose="020B0604020202020204"/>
                <a:sym typeface="Arial" panose="020B0604020202020204"/>
              </a:defRPr>
            </a:lvl4pPr>
            <a:lvl5pPr marL="0" marR="0" lvl="4" indent="0" algn="r" rtl="0">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Arial" panose="020B0604020202020204"/>
                <a:ea typeface="Arial" panose="020B0604020202020204"/>
                <a:cs typeface="Arial" panose="020B0604020202020204"/>
                <a:sym typeface="Arial" panose="020B0604020202020204"/>
              </a:defRPr>
            </a:lvl5pPr>
            <a:lvl6pPr marL="0" marR="0" lvl="5" indent="0" algn="r" rtl="0">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Arial" panose="020B0604020202020204"/>
                <a:ea typeface="Arial" panose="020B0604020202020204"/>
                <a:cs typeface="Arial" panose="020B0604020202020204"/>
                <a:sym typeface="Arial" panose="020B0604020202020204"/>
              </a:defRPr>
            </a:lvl6pPr>
            <a:lvl7pPr marL="0" marR="0" lvl="6" indent="0" algn="r" rtl="0">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Arial" panose="020B0604020202020204"/>
                <a:ea typeface="Arial" panose="020B0604020202020204"/>
                <a:cs typeface="Arial" panose="020B0604020202020204"/>
                <a:sym typeface="Arial" panose="020B0604020202020204"/>
              </a:defRPr>
            </a:lvl7pPr>
            <a:lvl8pPr marL="0" marR="0" lvl="7" indent="0" algn="r" rtl="0">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Arial" panose="020B0604020202020204"/>
                <a:ea typeface="Arial" panose="020B0604020202020204"/>
                <a:cs typeface="Arial" panose="020B0604020202020204"/>
                <a:sym typeface="Arial" panose="020B0604020202020204"/>
              </a:defRPr>
            </a:lvl8pPr>
            <a:lvl9pPr marL="0" marR="0" lvl="8" indent="0" algn="r" rtl="0">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Arial" panose="020B0604020202020204"/>
                <a:ea typeface="Arial" panose="020B0604020202020204"/>
                <a:cs typeface="Arial" panose="020B0604020202020204"/>
                <a:sym typeface="Arial" panose="020B0604020202020204"/>
              </a:defRPr>
            </a:lvl9pPr>
          </a:lstStyle>
          <a:p>
            <a:pPr marL="0" lvl="0" indent="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52"/>
        <p:cNvGrpSpPr/>
        <p:nvPr/>
      </p:nvGrpSpPr>
      <p:grpSpPr>
        <a:xfrm>
          <a:off x="0" y="0"/>
          <a:ext cx="0" cy="0"/>
          <a:chOff x="0" y="0"/>
          <a:chExt cx="0" cy="0"/>
        </a:xfrm>
      </p:grpSpPr>
      <p:sp>
        <p:nvSpPr>
          <p:cNvPr id="53" name="Shape 53"/>
          <p:cNvSpPr txBox="1">
            <a:spLocks noGrp="1"/>
          </p:cNvSpPr>
          <p:nvPr>
            <p:ph type="title"/>
          </p:nvPr>
        </p:nvSpPr>
        <p:spPr>
          <a:xfrm>
            <a:off x="629841" y="273844"/>
            <a:ext cx="7886700" cy="994172"/>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chemeClr val="dk1"/>
              </a:buClr>
              <a:buSzPts val="3300"/>
              <a:buFont typeface="Calibri" panose="020F0502020204030204"/>
              <a:buNone/>
              <a:defRPr sz="33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4" name="Shape 54"/>
          <p:cNvSpPr txBox="1">
            <a:spLocks noGrp="1"/>
          </p:cNvSpPr>
          <p:nvPr>
            <p:ph type="body" idx="1"/>
          </p:nvPr>
        </p:nvSpPr>
        <p:spPr>
          <a:xfrm>
            <a:off x="629842" y="1260872"/>
            <a:ext cx="3868340" cy="617934"/>
          </a:xfrm>
          <a:prstGeom prst="rect">
            <a:avLst/>
          </a:prstGeom>
          <a:noFill/>
          <a:ln>
            <a:noFill/>
          </a:ln>
        </p:spPr>
        <p:txBody>
          <a:bodyPr spcFirstLastPara="1" wrap="square" lIns="91425" tIns="91425" rIns="91425" bIns="91425" anchor="b" anchorCtr="0"/>
          <a:lstStyle>
            <a:lvl1pPr marL="457200" marR="0" lvl="0" indent="-228600" algn="l" rtl="0">
              <a:lnSpc>
                <a:spcPct val="90000"/>
              </a:lnSpc>
              <a:spcBef>
                <a:spcPts val="750"/>
              </a:spcBef>
              <a:spcAft>
                <a:spcPts val="0"/>
              </a:spcAft>
              <a:buClr>
                <a:schemeClr val="dk1"/>
              </a:buClr>
              <a:buSzPts val="1800"/>
              <a:buFont typeface="Arial" panose="020B0604020202020204"/>
              <a:buNone/>
              <a:defRPr sz="18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228600" algn="l" rtl="0">
              <a:lnSpc>
                <a:spcPct val="90000"/>
              </a:lnSpc>
              <a:spcBef>
                <a:spcPts val="375"/>
              </a:spcBef>
              <a:spcAft>
                <a:spcPts val="0"/>
              </a:spcAft>
              <a:buClr>
                <a:schemeClr val="dk1"/>
              </a:buClr>
              <a:buSzPts val="1500"/>
              <a:buFont typeface="Arial" panose="020B0604020202020204"/>
              <a:buNone/>
              <a:defRPr sz="15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228600" algn="l" rtl="0">
              <a:lnSpc>
                <a:spcPct val="90000"/>
              </a:lnSpc>
              <a:spcBef>
                <a:spcPts val="375"/>
              </a:spcBef>
              <a:spcAft>
                <a:spcPts val="0"/>
              </a:spcAft>
              <a:buClr>
                <a:schemeClr val="dk1"/>
              </a:buClr>
              <a:buSzPts val="1350"/>
              <a:buFont typeface="Arial" panose="020B0604020202020204"/>
              <a:buNone/>
              <a:defRPr sz="135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228600" algn="l" rtl="0">
              <a:lnSpc>
                <a:spcPct val="90000"/>
              </a:lnSpc>
              <a:spcBef>
                <a:spcPts val="375"/>
              </a:spcBef>
              <a:spcAft>
                <a:spcPts val="0"/>
              </a:spcAft>
              <a:buClr>
                <a:schemeClr val="dk1"/>
              </a:buClr>
              <a:buSzPts val="1200"/>
              <a:buFont typeface="Arial" panose="020B0604020202020204"/>
              <a:buNone/>
              <a:defRPr sz="12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228600" algn="l" rtl="0">
              <a:lnSpc>
                <a:spcPct val="90000"/>
              </a:lnSpc>
              <a:spcBef>
                <a:spcPts val="375"/>
              </a:spcBef>
              <a:spcAft>
                <a:spcPts val="0"/>
              </a:spcAft>
              <a:buClr>
                <a:schemeClr val="dk1"/>
              </a:buClr>
              <a:buSzPts val="1200"/>
              <a:buFont typeface="Arial" panose="020B0604020202020204"/>
              <a:buNone/>
              <a:defRPr sz="12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228600" algn="l" rtl="0">
              <a:lnSpc>
                <a:spcPct val="90000"/>
              </a:lnSpc>
              <a:spcBef>
                <a:spcPts val="375"/>
              </a:spcBef>
              <a:spcAft>
                <a:spcPts val="0"/>
              </a:spcAft>
              <a:buClr>
                <a:schemeClr val="dk1"/>
              </a:buClr>
              <a:buSzPts val="1200"/>
              <a:buFont typeface="Arial" panose="020B0604020202020204"/>
              <a:buNone/>
              <a:defRPr sz="12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228600" algn="l" rtl="0">
              <a:lnSpc>
                <a:spcPct val="90000"/>
              </a:lnSpc>
              <a:spcBef>
                <a:spcPts val="375"/>
              </a:spcBef>
              <a:spcAft>
                <a:spcPts val="0"/>
              </a:spcAft>
              <a:buClr>
                <a:schemeClr val="dk1"/>
              </a:buClr>
              <a:buSzPts val="1200"/>
              <a:buFont typeface="Arial" panose="020B0604020202020204"/>
              <a:buNone/>
              <a:defRPr sz="12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228600" algn="l" rtl="0">
              <a:lnSpc>
                <a:spcPct val="90000"/>
              </a:lnSpc>
              <a:spcBef>
                <a:spcPts val="375"/>
              </a:spcBef>
              <a:spcAft>
                <a:spcPts val="0"/>
              </a:spcAft>
              <a:buClr>
                <a:schemeClr val="dk1"/>
              </a:buClr>
              <a:buSzPts val="1200"/>
              <a:buFont typeface="Arial" panose="020B0604020202020204"/>
              <a:buNone/>
              <a:defRPr sz="12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228600" algn="l" rtl="0">
              <a:lnSpc>
                <a:spcPct val="90000"/>
              </a:lnSpc>
              <a:spcBef>
                <a:spcPts val="375"/>
              </a:spcBef>
              <a:spcAft>
                <a:spcPts val="0"/>
              </a:spcAft>
              <a:buClr>
                <a:schemeClr val="dk1"/>
              </a:buClr>
              <a:buSzPts val="1200"/>
              <a:buFont typeface="Arial" panose="020B0604020202020204"/>
              <a:buNone/>
              <a:defRPr sz="12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55" name="Shape 55"/>
          <p:cNvSpPr txBox="1">
            <a:spLocks noGrp="1"/>
          </p:cNvSpPr>
          <p:nvPr>
            <p:ph type="body" idx="2"/>
          </p:nvPr>
        </p:nvSpPr>
        <p:spPr>
          <a:xfrm>
            <a:off x="629842" y="1878806"/>
            <a:ext cx="3868340" cy="2763441"/>
          </a:xfrm>
          <a:prstGeom prst="rect">
            <a:avLst/>
          </a:prstGeom>
          <a:noFill/>
          <a:ln>
            <a:noFill/>
          </a:ln>
        </p:spPr>
        <p:txBody>
          <a:bodyPr spcFirstLastPara="1" wrap="square" lIns="91425" tIns="91425" rIns="91425" bIns="91425" anchor="t" anchorCtr="0"/>
          <a:lstStyle>
            <a:lvl1pPr marL="457200" marR="0" lvl="0" indent="-361950" algn="l" rtl="0">
              <a:lnSpc>
                <a:spcPct val="90000"/>
              </a:lnSpc>
              <a:spcBef>
                <a:spcPts val="750"/>
              </a:spcBef>
              <a:spcAft>
                <a:spcPts val="0"/>
              </a:spcAft>
              <a:buClr>
                <a:schemeClr val="dk1"/>
              </a:buClr>
              <a:buSzPts val="2100"/>
              <a:buFont typeface="Arial" panose="020B0604020202020204"/>
              <a:buChar char="•"/>
              <a:defRPr sz="21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23850" algn="l" rtl="0">
              <a:lnSpc>
                <a:spcPct val="90000"/>
              </a:lnSpc>
              <a:spcBef>
                <a:spcPts val="375"/>
              </a:spcBef>
              <a:spcAft>
                <a:spcPts val="0"/>
              </a:spcAft>
              <a:buClr>
                <a:schemeClr val="dk1"/>
              </a:buClr>
              <a:buSzPts val="1500"/>
              <a:buFont typeface="Arial" panose="020B0604020202020204"/>
              <a:buChar char="•"/>
              <a:defRPr sz="15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56" name="Shape 56"/>
          <p:cNvSpPr txBox="1">
            <a:spLocks noGrp="1"/>
          </p:cNvSpPr>
          <p:nvPr>
            <p:ph type="body" idx="3"/>
          </p:nvPr>
        </p:nvSpPr>
        <p:spPr>
          <a:xfrm>
            <a:off x="4629150" y="1260872"/>
            <a:ext cx="3887391" cy="617934"/>
          </a:xfrm>
          <a:prstGeom prst="rect">
            <a:avLst/>
          </a:prstGeom>
          <a:noFill/>
          <a:ln>
            <a:noFill/>
          </a:ln>
        </p:spPr>
        <p:txBody>
          <a:bodyPr spcFirstLastPara="1" wrap="square" lIns="91425" tIns="91425" rIns="91425" bIns="91425" anchor="b" anchorCtr="0"/>
          <a:lstStyle>
            <a:lvl1pPr marL="457200" marR="0" lvl="0" indent="-228600" algn="l" rtl="0">
              <a:lnSpc>
                <a:spcPct val="90000"/>
              </a:lnSpc>
              <a:spcBef>
                <a:spcPts val="750"/>
              </a:spcBef>
              <a:spcAft>
                <a:spcPts val="0"/>
              </a:spcAft>
              <a:buClr>
                <a:schemeClr val="dk1"/>
              </a:buClr>
              <a:buSzPts val="1800"/>
              <a:buFont typeface="Arial" panose="020B0604020202020204"/>
              <a:buNone/>
              <a:defRPr sz="18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228600" algn="l" rtl="0">
              <a:lnSpc>
                <a:spcPct val="90000"/>
              </a:lnSpc>
              <a:spcBef>
                <a:spcPts val="375"/>
              </a:spcBef>
              <a:spcAft>
                <a:spcPts val="0"/>
              </a:spcAft>
              <a:buClr>
                <a:schemeClr val="dk1"/>
              </a:buClr>
              <a:buSzPts val="1500"/>
              <a:buFont typeface="Arial" panose="020B0604020202020204"/>
              <a:buNone/>
              <a:defRPr sz="15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228600" algn="l" rtl="0">
              <a:lnSpc>
                <a:spcPct val="90000"/>
              </a:lnSpc>
              <a:spcBef>
                <a:spcPts val="375"/>
              </a:spcBef>
              <a:spcAft>
                <a:spcPts val="0"/>
              </a:spcAft>
              <a:buClr>
                <a:schemeClr val="dk1"/>
              </a:buClr>
              <a:buSzPts val="1350"/>
              <a:buFont typeface="Arial" panose="020B0604020202020204"/>
              <a:buNone/>
              <a:defRPr sz="135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228600" algn="l" rtl="0">
              <a:lnSpc>
                <a:spcPct val="90000"/>
              </a:lnSpc>
              <a:spcBef>
                <a:spcPts val="375"/>
              </a:spcBef>
              <a:spcAft>
                <a:spcPts val="0"/>
              </a:spcAft>
              <a:buClr>
                <a:schemeClr val="dk1"/>
              </a:buClr>
              <a:buSzPts val="1200"/>
              <a:buFont typeface="Arial" panose="020B0604020202020204"/>
              <a:buNone/>
              <a:defRPr sz="12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228600" algn="l" rtl="0">
              <a:lnSpc>
                <a:spcPct val="90000"/>
              </a:lnSpc>
              <a:spcBef>
                <a:spcPts val="375"/>
              </a:spcBef>
              <a:spcAft>
                <a:spcPts val="0"/>
              </a:spcAft>
              <a:buClr>
                <a:schemeClr val="dk1"/>
              </a:buClr>
              <a:buSzPts val="1200"/>
              <a:buFont typeface="Arial" panose="020B0604020202020204"/>
              <a:buNone/>
              <a:defRPr sz="12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228600" algn="l" rtl="0">
              <a:lnSpc>
                <a:spcPct val="90000"/>
              </a:lnSpc>
              <a:spcBef>
                <a:spcPts val="375"/>
              </a:spcBef>
              <a:spcAft>
                <a:spcPts val="0"/>
              </a:spcAft>
              <a:buClr>
                <a:schemeClr val="dk1"/>
              </a:buClr>
              <a:buSzPts val="1200"/>
              <a:buFont typeface="Arial" panose="020B0604020202020204"/>
              <a:buNone/>
              <a:defRPr sz="12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228600" algn="l" rtl="0">
              <a:lnSpc>
                <a:spcPct val="90000"/>
              </a:lnSpc>
              <a:spcBef>
                <a:spcPts val="375"/>
              </a:spcBef>
              <a:spcAft>
                <a:spcPts val="0"/>
              </a:spcAft>
              <a:buClr>
                <a:schemeClr val="dk1"/>
              </a:buClr>
              <a:buSzPts val="1200"/>
              <a:buFont typeface="Arial" panose="020B0604020202020204"/>
              <a:buNone/>
              <a:defRPr sz="12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228600" algn="l" rtl="0">
              <a:lnSpc>
                <a:spcPct val="90000"/>
              </a:lnSpc>
              <a:spcBef>
                <a:spcPts val="375"/>
              </a:spcBef>
              <a:spcAft>
                <a:spcPts val="0"/>
              </a:spcAft>
              <a:buClr>
                <a:schemeClr val="dk1"/>
              </a:buClr>
              <a:buSzPts val="1200"/>
              <a:buFont typeface="Arial" panose="020B0604020202020204"/>
              <a:buNone/>
              <a:defRPr sz="12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228600" algn="l" rtl="0">
              <a:lnSpc>
                <a:spcPct val="90000"/>
              </a:lnSpc>
              <a:spcBef>
                <a:spcPts val="375"/>
              </a:spcBef>
              <a:spcAft>
                <a:spcPts val="0"/>
              </a:spcAft>
              <a:buClr>
                <a:schemeClr val="dk1"/>
              </a:buClr>
              <a:buSzPts val="1200"/>
              <a:buFont typeface="Arial" panose="020B0604020202020204"/>
              <a:buNone/>
              <a:defRPr sz="12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57" name="Shape 57"/>
          <p:cNvSpPr txBox="1">
            <a:spLocks noGrp="1"/>
          </p:cNvSpPr>
          <p:nvPr>
            <p:ph type="body" idx="4"/>
          </p:nvPr>
        </p:nvSpPr>
        <p:spPr>
          <a:xfrm>
            <a:off x="4629150" y="1878806"/>
            <a:ext cx="3887391" cy="2763441"/>
          </a:xfrm>
          <a:prstGeom prst="rect">
            <a:avLst/>
          </a:prstGeom>
          <a:noFill/>
          <a:ln>
            <a:noFill/>
          </a:ln>
        </p:spPr>
        <p:txBody>
          <a:bodyPr spcFirstLastPara="1" wrap="square" lIns="91425" tIns="91425" rIns="91425" bIns="91425" anchor="t" anchorCtr="0"/>
          <a:lstStyle>
            <a:lvl1pPr marL="457200" marR="0" lvl="0" indent="-361950" algn="l" rtl="0">
              <a:lnSpc>
                <a:spcPct val="90000"/>
              </a:lnSpc>
              <a:spcBef>
                <a:spcPts val="750"/>
              </a:spcBef>
              <a:spcAft>
                <a:spcPts val="0"/>
              </a:spcAft>
              <a:buClr>
                <a:schemeClr val="dk1"/>
              </a:buClr>
              <a:buSzPts val="2100"/>
              <a:buFont typeface="Arial" panose="020B0604020202020204"/>
              <a:buChar char="•"/>
              <a:defRPr sz="21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23850" algn="l" rtl="0">
              <a:lnSpc>
                <a:spcPct val="90000"/>
              </a:lnSpc>
              <a:spcBef>
                <a:spcPts val="375"/>
              </a:spcBef>
              <a:spcAft>
                <a:spcPts val="0"/>
              </a:spcAft>
              <a:buClr>
                <a:schemeClr val="dk1"/>
              </a:buClr>
              <a:buSzPts val="1500"/>
              <a:buFont typeface="Arial" panose="020B0604020202020204"/>
              <a:buChar char="•"/>
              <a:defRPr sz="15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58" name="Shape 58"/>
          <p:cNvSpPr txBox="1">
            <a:spLocks noGrp="1"/>
          </p:cNvSpPr>
          <p:nvPr>
            <p:ph type="dt" idx="10"/>
          </p:nvPr>
        </p:nvSpPr>
        <p:spPr>
          <a:xfrm>
            <a:off x="628650" y="4767263"/>
            <a:ext cx="2057400" cy="273844"/>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000000"/>
              </a:buClr>
              <a:buSzPts val="1400"/>
              <a:buFont typeface="Arial" panose="020B0604020202020204"/>
              <a:buNone/>
              <a:defRPr sz="900" b="0" i="0" u="none" strike="noStrike" cap="none">
                <a:solidFill>
                  <a:srgbClr val="888888"/>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9" name="Shape 59"/>
          <p:cNvSpPr txBox="1">
            <a:spLocks noGrp="1"/>
          </p:cNvSpPr>
          <p:nvPr>
            <p:ph type="ftr" idx="11"/>
          </p:nvPr>
        </p:nvSpPr>
        <p:spPr>
          <a:xfrm>
            <a:off x="3028950" y="4767263"/>
            <a:ext cx="3086100" cy="273844"/>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000000"/>
              </a:buClr>
              <a:buSzPts val="1400"/>
              <a:buFont typeface="Arial" panose="020B0604020202020204"/>
              <a:buNone/>
              <a:defRPr sz="900" b="0" i="0" u="none" strike="noStrike" cap="none">
                <a:solidFill>
                  <a:srgbClr val="888888"/>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0" name="Shape 60"/>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Arial" panose="020B0604020202020204"/>
                <a:ea typeface="Arial" panose="020B0604020202020204"/>
                <a:cs typeface="Arial" panose="020B0604020202020204"/>
                <a:sym typeface="Arial" panose="020B0604020202020204"/>
              </a:defRPr>
            </a:lvl1pPr>
            <a:lvl2pPr marL="0" marR="0" lvl="1" indent="0" algn="r" rtl="0">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Arial" panose="020B0604020202020204"/>
                <a:ea typeface="Arial" panose="020B0604020202020204"/>
                <a:cs typeface="Arial" panose="020B0604020202020204"/>
                <a:sym typeface="Arial" panose="020B0604020202020204"/>
              </a:defRPr>
            </a:lvl2pPr>
            <a:lvl3pPr marL="0" marR="0" lvl="2" indent="0" algn="r" rtl="0">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Arial" panose="020B0604020202020204"/>
                <a:ea typeface="Arial" panose="020B0604020202020204"/>
                <a:cs typeface="Arial" panose="020B0604020202020204"/>
                <a:sym typeface="Arial" panose="020B0604020202020204"/>
              </a:defRPr>
            </a:lvl3pPr>
            <a:lvl4pPr marL="0" marR="0" lvl="3" indent="0" algn="r" rtl="0">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Arial" panose="020B0604020202020204"/>
                <a:ea typeface="Arial" panose="020B0604020202020204"/>
                <a:cs typeface="Arial" panose="020B0604020202020204"/>
                <a:sym typeface="Arial" panose="020B0604020202020204"/>
              </a:defRPr>
            </a:lvl4pPr>
            <a:lvl5pPr marL="0" marR="0" lvl="4" indent="0" algn="r" rtl="0">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Arial" panose="020B0604020202020204"/>
                <a:ea typeface="Arial" panose="020B0604020202020204"/>
                <a:cs typeface="Arial" panose="020B0604020202020204"/>
                <a:sym typeface="Arial" panose="020B0604020202020204"/>
              </a:defRPr>
            </a:lvl5pPr>
            <a:lvl6pPr marL="0" marR="0" lvl="5" indent="0" algn="r" rtl="0">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Arial" panose="020B0604020202020204"/>
                <a:ea typeface="Arial" panose="020B0604020202020204"/>
                <a:cs typeface="Arial" panose="020B0604020202020204"/>
                <a:sym typeface="Arial" panose="020B0604020202020204"/>
              </a:defRPr>
            </a:lvl6pPr>
            <a:lvl7pPr marL="0" marR="0" lvl="6" indent="0" algn="r" rtl="0">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Arial" panose="020B0604020202020204"/>
                <a:ea typeface="Arial" panose="020B0604020202020204"/>
                <a:cs typeface="Arial" panose="020B0604020202020204"/>
                <a:sym typeface="Arial" panose="020B0604020202020204"/>
              </a:defRPr>
            </a:lvl7pPr>
            <a:lvl8pPr marL="0" marR="0" lvl="7" indent="0" algn="r" rtl="0">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Arial" panose="020B0604020202020204"/>
                <a:ea typeface="Arial" panose="020B0604020202020204"/>
                <a:cs typeface="Arial" panose="020B0604020202020204"/>
                <a:sym typeface="Arial" panose="020B0604020202020204"/>
              </a:defRPr>
            </a:lvl8pPr>
            <a:lvl9pPr marL="0" marR="0" lvl="8" indent="0" algn="r" rtl="0">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Arial" panose="020B0604020202020204"/>
                <a:ea typeface="Arial" panose="020B0604020202020204"/>
                <a:cs typeface="Arial" panose="020B0604020202020204"/>
                <a:sym typeface="Arial" panose="020B0604020202020204"/>
              </a:defRPr>
            </a:lvl9pPr>
          </a:lstStyle>
          <a:p>
            <a:pPr marL="0" lvl="0" indent="0">
              <a:spcBef>
                <a:spcPts val="0"/>
              </a:spcBef>
              <a:spcAft>
                <a:spcPts val="0"/>
              </a:spcAft>
              <a:buNone/>
            </a:pPr>
            <a:fld id="{00000000-1234-1234-1234-123412341234}" type="slidenum">
              <a:rPr lang="en-GB"/>
              <a:t>‹#›</a:t>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628650" y="273844"/>
            <a:ext cx="7886700" cy="994172"/>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chemeClr val="dk1"/>
              </a:buClr>
              <a:buSzPts val="3300"/>
              <a:buFont typeface="Calibri" panose="020F0502020204030204"/>
              <a:buNone/>
              <a:defRPr sz="33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 name="Shape 7"/>
          <p:cNvSpPr txBox="1">
            <a:spLocks noGrp="1"/>
          </p:cNvSpPr>
          <p:nvPr>
            <p:ph type="body" idx="1"/>
          </p:nvPr>
        </p:nvSpPr>
        <p:spPr>
          <a:xfrm>
            <a:off x="628650" y="1369219"/>
            <a:ext cx="7886700" cy="3263504"/>
          </a:xfrm>
          <a:prstGeom prst="rect">
            <a:avLst/>
          </a:prstGeom>
          <a:noFill/>
          <a:ln>
            <a:noFill/>
          </a:ln>
        </p:spPr>
        <p:txBody>
          <a:bodyPr spcFirstLastPara="1" wrap="square" lIns="91425" tIns="91425" rIns="91425" bIns="91425" anchor="t" anchorCtr="0"/>
          <a:lstStyle>
            <a:lvl1pPr marL="457200" marR="0" lvl="0" indent="-361950" algn="l" rtl="0">
              <a:lnSpc>
                <a:spcPct val="90000"/>
              </a:lnSpc>
              <a:spcBef>
                <a:spcPts val="750"/>
              </a:spcBef>
              <a:spcAft>
                <a:spcPts val="0"/>
              </a:spcAft>
              <a:buClr>
                <a:schemeClr val="dk1"/>
              </a:buClr>
              <a:buSzPts val="2100"/>
              <a:buFont typeface="Arial" panose="020B0604020202020204"/>
              <a:buChar char="•"/>
              <a:defRPr sz="21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23850" algn="l" rtl="0">
              <a:lnSpc>
                <a:spcPct val="90000"/>
              </a:lnSpc>
              <a:spcBef>
                <a:spcPts val="375"/>
              </a:spcBef>
              <a:spcAft>
                <a:spcPts val="0"/>
              </a:spcAft>
              <a:buClr>
                <a:schemeClr val="dk1"/>
              </a:buClr>
              <a:buSzPts val="1500"/>
              <a:buFont typeface="Arial" panose="020B0604020202020204"/>
              <a:buChar char="•"/>
              <a:defRPr sz="15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8" name="Shape 8"/>
          <p:cNvSpPr txBox="1">
            <a:spLocks noGrp="1"/>
          </p:cNvSpPr>
          <p:nvPr>
            <p:ph type="dt" idx="10"/>
          </p:nvPr>
        </p:nvSpPr>
        <p:spPr>
          <a:xfrm>
            <a:off x="628650" y="4767263"/>
            <a:ext cx="2057400" cy="273844"/>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000000"/>
              </a:buClr>
              <a:buSzPts val="1400"/>
              <a:buFont typeface="Arial" panose="020B0604020202020204"/>
              <a:buNone/>
              <a:defRPr sz="900" b="0" i="0" u="none" strike="noStrike" cap="none">
                <a:solidFill>
                  <a:srgbClr val="888888"/>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 name="Shape 9"/>
          <p:cNvSpPr txBox="1">
            <a:spLocks noGrp="1"/>
          </p:cNvSpPr>
          <p:nvPr>
            <p:ph type="ftr" idx="11"/>
          </p:nvPr>
        </p:nvSpPr>
        <p:spPr>
          <a:xfrm>
            <a:off x="3028950" y="4767263"/>
            <a:ext cx="3086100" cy="273844"/>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000000"/>
              </a:buClr>
              <a:buSzPts val="1400"/>
              <a:buFont typeface="Arial" panose="020B0604020202020204"/>
              <a:buNone/>
              <a:defRPr sz="900" b="0" i="0" u="none" strike="noStrike" cap="none">
                <a:solidFill>
                  <a:srgbClr val="888888"/>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 name="Shape 10"/>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Arial" panose="020B0604020202020204"/>
                <a:ea typeface="Arial" panose="020B0604020202020204"/>
                <a:cs typeface="Arial" panose="020B0604020202020204"/>
                <a:sym typeface="Arial" panose="020B0604020202020204"/>
              </a:defRPr>
            </a:lvl1pPr>
            <a:lvl2pPr marL="0" marR="0" lvl="1" indent="0" algn="r" rtl="0">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Arial" panose="020B0604020202020204"/>
                <a:ea typeface="Arial" panose="020B0604020202020204"/>
                <a:cs typeface="Arial" panose="020B0604020202020204"/>
                <a:sym typeface="Arial" panose="020B0604020202020204"/>
              </a:defRPr>
            </a:lvl2pPr>
            <a:lvl3pPr marL="0" marR="0" lvl="2" indent="0" algn="r" rtl="0">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Arial" panose="020B0604020202020204"/>
                <a:ea typeface="Arial" panose="020B0604020202020204"/>
                <a:cs typeface="Arial" panose="020B0604020202020204"/>
                <a:sym typeface="Arial" panose="020B0604020202020204"/>
              </a:defRPr>
            </a:lvl3pPr>
            <a:lvl4pPr marL="0" marR="0" lvl="3" indent="0" algn="r" rtl="0">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Arial" panose="020B0604020202020204"/>
                <a:ea typeface="Arial" panose="020B0604020202020204"/>
                <a:cs typeface="Arial" panose="020B0604020202020204"/>
                <a:sym typeface="Arial" panose="020B0604020202020204"/>
              </a:defRPr>
            </a:lvl4pPr>
            <a:lvl5pPr marL="0" marR="0" lvl="4" indent="0" algn="r" rtl="0">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Arial" panose="020B0604020202020204"/>
                <a:ea typeface="Arial" panose="020B0604020202020204"/>
                <a:cs typeface="Arial" panose="020B0604020202020204"/>
                <a:sym typeface="Arial" panose="020B0604020202020204"/>
              </a:defRPr>
            </a:lvl5pPr>
            <a:lvl6pPr marL="0" marR="0" lvl="5" indent="0" algn="r" rtl="0">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Arial" panose="020B0604020202020204"/>
                <a:ea typeface="Arial" panose="020B0604020202020204"/>
                <a:cs typeface="Arial" panose="020B0604020202020204"/>
                <a:sym typeface="Arial" panose="020B0604020202020204"/>
              </a:defRPr>
            </a:lvl6pPr>
            <a:lvl7pPr marL="0" marR="0" lvl="6" indent="0" algn="r" rtl="0">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Arial" panose="020B0604020202020204"/>
                <a:ea typeface="Arial" panose="020B0604020202020204"/>
                <a:cs typeface="Arial" panose="020B0604020202020204"/>
                <a:sym typeface="Arial" panose="020B0604020202020204"/>
              </a:defRPr>
            </a:lvl7pPr>
            <a:lvl8pPr marL="0" marR="0" lvl="7" indent="0" algn="r" rtl="0">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Arial" panose="020B0604020202020204"/>
                <a:ea typeface="Arial" panose="020B0604020202020204"/>
                <a:cs typeface="Arial" panose="020B0604020202020204"/>
                <a:sym typeface="Arial" panose="020B0604020202020204"/>
              </a:defRPr>
            </a:lvl8pPr>
            <a:lvl9pPr marL="0" marR="0" lvl="8" indent="0" algn="r" rtl="0">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Arial" panose="020B0604020202020204"/>
                <a:ea typeface="Arial" panose="020B0604020202020204"/>
                <a:cs typeface="Arial" panose="020B0604020202020204"/>
                <a:sym typeface="Arial" panose="020B0604020202020204"/>
              </a:defRPr>
            </a:lvl9pPr>
          </a:lstStyle>
          <a:p>
            <a:pPr marL="0" lvl="0" indent="0">
              <a:spcBef>
                <a:spcPts val="0"/>
              </a:spcBef>
              <a:spcAft>
                <a:spcPts val="0"/>
              </a:spcAft>
              <a:buNone/>
            </a:pPr>
            <a:fld id="{00000000-1234-1234-1234-123412341234}" type="slidenum">
              <a:rPr lang="en-GB"/>
              <a:t>‹#›</a:t>
            </a:fld>
            <a:endParaRPr lang="en-GB"/>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2.xml"/><Relationship Id="rId1" Type="http://schemas.openxmlformats.org/officeDocument/2006/relationships/slideLayout" Target="../slideLayouts/slideLayout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6.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6.xml"/><Relationship Id="rId5" Type="http://schemas.openxmlformats.org/officeDocument/2006/relationships/image" Target="../media/image1.png"/><Relationship Id="rId4" Type="http://schemas.openxmlformats.org/officeDocument/2006/relationships/image" Target="../media/image18.png"/></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9.png"/><Relationship Id="rId1" Type="http://schemas.openxmlformats.org/officeDocument/2006/relationships/slideLayout" Target="../slideLayouts/slideLayout6.xml"/><Relationship Id="rId4" Type="http://schemas.openxmlformats.org/officeDocument/2006/relationships/image" Target="../media/image20.png"/></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2.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6.xml"/><Relationship Id="rId5" Type="http://schemas.openxmlformats.org/officeDocument/2006/relationships/image" Target="../media/image19.png"/><Relationship Id="rId4" Type="http://schemas.openxmlformats.org/officeDocument/2006/relationships/image" Target="../media/image24.png"/></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6.xml"/><Relationship Id="rId4" Type="http://schemas.openxmlformats.org/officeDocument/2006/relationships/image" Target="../media/image26.jpeg"/></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4.xml"/><Relationship Id="rId1" Type="http://schemas.openxmlformats.org/officeDocument/2006/relationships/slideLayout" Target="../slideLayouts/slideLayout6.xml"/><Relationship Id="rId4" Type="http://schemas.openxmlformats.org/officeDocument/2006/relationships/image" Target="../media/image27.png"/></Relationships>
</file>

<file path=ppt/slides/_rels/slide3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7.xml"/><Relationship Id="rId1" Type="http://schemas.openxmlformats.org/officeDocument/2006/relationships/slideLayout" Target="../slideLayouts/slideLayout6.xml"/><Relationship Id="rId4" Type="http://schemas.openxmlformats.org/officeDocument/2006/relationships/image" Target="../media/image30.png"/></Relationships>
</file>

<file path=ppt/slides/_rels/slide37.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44.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90"/>
        <p:cNvGrpSpPr/>
        <p:nvPr/>
      </p:nvGrpSpPr>
      <p:grpSpPr>
        <a:xfrm>
          <a:off x="0" y="0"/>
          <a:ext cx="0" cy="0"/>
          <a:chOff x="0" y="0"/>
          <a:chExt cx="0" cy="0"/>
        </a:xfrm>
      </p:grpSpPr>
      <p:sp>
        <p:nvSpPr>
          <p:cNvPr id="104" name="Rectangle 97"/>
          <p:cNvSpPr>
            <a:spLocks noGrp="1" noRot="1" noChangeAspect="1" noMove="1" noResize="1" noEditPoints="1" noAdjustHandles="1" noChangeArrowheads="1" noChangeShapeType="1" noTextEdit="1"/>
          </p:cNvSpPr>
          <p:nvPr/>
        </p:nvSpPr>
        <p:spPr>
          <a:xfrm>
            <a:off x="3490722" y="-1"/>
            <a:ext cx="5653278" cy="51435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93" name="Shape 93"/>
          <p:cNvPicPr preferRelativeResize="0"/>
          <p:nvPr/>
        </p:nvPicPr>
        <p:blipFill rotWithShape="1">
          <a:blip r:embed="rId3"/>
          <a:srcRect/>
          <a:stretch>
            <a:fillRect/>
          </a:stretch>
        </p:blipFill>
        <p:spPr>
          <a:xfrm>
            <a:off x="413015" y="1392866"/>
            <a:ext cx="2781566" cy="2242005"/>
          </a:xfrm>
          <a:prstGeom prst="rect">
            <a:avLst/>
          </a:prstGeom>
          <a:noFill/>
        </p:spPr>
      </p:pic>
      <p:sp>
        <p:nvSpPr>
          <p:cNvPr id="91" name="Shape 91"/>
          <p:cNvSpPr txBox="1">
            <a:spLocks noGrp="1"/>
          </p:cNvSpPr>
          <p:nvPr>
            <p:ph type="ctrTitle"/>
          </p:nvPr>
        </p:nvSpPr>
        <p:spPr>
          <a:xfrm>
            <a:off x="3892215" y="979553"/>
            <a:ext cx="4108784" cy="1997555"/>
          </a:xfrm>
          <a:prstGeom prst="rect">
            <a:avLst/>
          </a:prstGeom>
        </p:spPr>
        <p:txBody>
          <a:bodyPr spcFirstLastPara="1" lIns="91425" tIns="91425" rIns="91425" bIns="91425" anchorCtr="0">
            <a:normAutofit/>
          </a:bodyPr>
          <a:lstStyle/>
          <a:p>
            <a:pPr marL="0" marR="0" lvl="0" indent="0" algn="l" rtl="0">
              <a:spcBef>
                <a:spcPts val="0"/>
              </a:spcBef>
              <a:spcAft>
                <a:spcPts val="0"/>
              </a:spcAft>
              <a:buClr>
                <a:schemeClr val="dk1"/>
              </a:buClr>
              <a:buSzPts val="4500"/>
              <a:buFont typeface="Calibri" panose="020F0502020204030204"/>
              <a:buNone/>
            </a:pPr>
            <a:r>
              <a:rPr lang="en-US" sz="4100" b="0" i="0" u="none" strike="noStrike" cap="none" dirty="0">
                <a:solidFill>
                  <a:srgbClr val="FFFFFF"/>
                </a:solidFill>
                <a:latin typeface="Calibri" panose="020F0502020204030204"/>
                <a:ea typeface="Calibri" panose="020F0502020204030204"/>
                <a:cs typeface="Calibri" panose="020F0502020204030204"/>
                <a:sym typeface="Calibri" panose="020F0502020204030204"/>
              </a:rPr>
              <a:t>Immune </a:t>
            </a:r>
            <a:r>
              <a:rPr lang="en-US" sz="4100" dirty="0">
                <a:solidFill>
                  <a:srgbClr val="FFFFFF"/>
                </a:solidFill>
              </a:rPr>
              <a:t>Receptor</a:t>
            </a:r>
            <a:r>
              <a:rPr lang="en-US" sz="4100" b="0" i="0" u="none" strike="noStrike" cap="none" dirty="0">
                <a:solidFill>
                  <a:srgbClr val="FFFFFF"/>
                </a:solidFill>
                <a:latin typeface="Calibri" panose="020F0502020204030204"/>
                <a:ea typeface="Calibri" panose="020F0502020204030204"/>
                <a:cs typeface="Calibri" panose="020F0502020204030204"/>
                <a:sym typeface="Calibri" panose="020F0502020204030204"/>
              </a:rPr>
              <a:t> </a:t>
            </a:r>
            <a:r>
              <a:rPr lang="en-US" sz="4100" dirty="0">
                <a:solidFill>
                  <a:srgbClr val="FFFFFF"/>
                </a:solidFill>
              </a:rPr>
              <a:t>Profiling</a:t>
            </a:r>
            <a:r>
              <a:rPr lang="en-US" sz="4100" b="0" i="0" u="none" strike="noStrike" cap="none" dirty="0">
                <a:solidFill>
                  <a:srgbClr val="FFFFFF"/>
                </a:solidFill>
                <a:latin typeface="Calibri" panose="020F0502020204030204"/>
                <a:ea typeface="Calibri" panose="020F0502020204030204"/>
                <a:cs typeface="Calibri" panose="020F0502020204030204"/>
                <a:sym typeface="Calibri" panose="020F0502020204030204"/>
              </a:rPr>
              <a:t> </a:t>
            </a:r>
            <a:r>
              <a:rPr lang="en-US" sz="4100" dirty="0" err="1">
                <a:solidFill>
                  <a:srgbClr val="FFFFFF"/>
                </a:solidFill>
              </a:rPr>
              <a:t>Nanocourse</a:t>
            </a:r>
            <a:endParaRPr lang="en-US" sz="4100" b="0" i="0" u="none" strike="noStrike" cap="none" dirty="0" err="1">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92" name="Shape 92"/>
          <p:cNvSpPr txBox="1">
            <a:spLocks noGrp="1"/>
          </p:cNvSpPr>
          <p:nvPr>
            <p:ph type="subTitle" idx="1"/>
          </p:nvPr>
        </p:nvSpPr>
        <p:spPr>
          <a:xfrm>
            <a:off x="3892215" y="3079503"/>
            <a:ext cx="4108785" cy="1395662"/>
          </a:xfrm>
          <a:prstGeom prst="rect">
            <a:avLst/>
          </a:prstGeom>
        </p:spPr>
        <p:txBody>
          <a:bodyPr spcFirstLastPara="1" lIns="91425" tIns="91425" rIns="91425" bIns="91425" anchorCtr="0">
            <a:normAutofit lnSpcReduction="10000"/>
          </a:bodyPr>
          <a:lstStyle/>
          <a:p>
            <a:pPr marL="0" marR="0" lvl="0" indent="0" algn="l" rtl="0">
              <a:spcBef>
                <a:spcPts val="0"/>
              </a:spcBef>
              <a:spcAft>
                <a:spcPts val="600"/>
              </a:spcAft>
              <a:buClr>
                <a:schemeClr val="dk1"/>
              </a:buClr>
              <a:buSzPts val="1800"/>
              <a:buFont typeface="Arial" panose="020B0604020202020204"/>
              <a:buNone/>
            </a:pPr>
            <a:r>
              <a:rPr lang="en-US" b="1" i="0" u="none" strike="noStrike" cap="none" dirty="0">
                <a:solidFill>
                  <a:srgbClr val="FFFFFF"/>
                </a:solidFill>
                <a:latin typeface="Calibri" panose="020F0502020204030204"/>
                <a:ea typeface="Calibri" panose="020F0502020204030204"/>
                <a:cs typeface="Calibri" panose="020F0502020204030204"/>
                <a:sym typeface="Calibri" panose="020F0502020204030204"/>
              </a:rPr>
              <a:t>Introduction Session</a:t>
            </a:r>
          </a:p>
          <a:p>
            <a:pPr marL="0" marR="0" lvl="0" indent="0" algn="l" rtl="0">
              <a:spcBef>
                <a:spcPts val="0"/>
              </a:spcBef>
              <a:spcAft>
                <a:spcPts val="600"/>
              </a:spcAft>
              <a:buClr>
                <a:schemeClr val="dk1"/>
              </a:buClr>
              <a:buSzPts val="1800"/>
              <a:buFont typeface="Arial" panose="020B0604020202020204"/>
              <a:buNone/>
            </a:pPr>
            <a:r>
              <a:rPr lang="en-US" b="0" i="0" u="none" strike="noStrike" cap="none" dirty="0">
                <a:solidFill>
                  <a:srgbClr val="FFFFFF"/>
                </a:solidFill>
                <a:latin typeface="Calibri" panose="020F0502020204030204"/>
                <a:ea typeface="Calibri" panose="020F0502020204030204"/>
                <a:cs typeface="Calibri" panose="020F0502020204030204"/>
                <a:sym typeface="Calibri" panose="020F0502020204030204"/>
              </a:rPr>
              <a:t>Organized by the </a:t>
            </a:r>
            <a:r>
              <a:rPr lang="en-US" b="0" i="0" u="none" strike="noStrike" cap="none" dirty="0" err="1">
                <a:solidFill>
                  <a:srgbClr val="FFFFFF"/>
                </a:solidFill>
                <a:latin typeface="Calibri" panose="020F0502020204030204"/>
                <a:ea typeface="Calibri" panose="020F0502020204030204"/>
                <a:cs typeface="Calibri" panose="020F0502020204030204"/>
                <a:sym typeface="Calibri" panose="020F0502020204030204"/>
              </a:rPr>
              <a:t>VDJServer</a:t>
            </a:r>
            <a:r>
              <a:rPr lang="en-US" b="0" i="0" u="none" strike="noStrike" cap="none" dirty="0">
                <a:solidFill>
                  <a:srgbClr val="FFFFFF"/>
                </a:solidFill>
                <a:latin typeface="Calibri" panose="020F0502020204030204"/>
                <a:ea typeface="Calibri" panose="020F0502020204030204"/>
                <a:cs typeface="Calibri" panose="020F0502020204030204"/>
                <a:sym typeface="Calibri" panose="020F0502020204030204"/>
              </a:rPr>
              <a:t> Team</a:t>
            </a:r>
            <a:endParaRPr lang="en-US" dirty="0">
              <a:solidFill>
                <a:srgbClr val="FFFFFF"/>
              </a:solidFill>
            </a:endParaRPr>
          </a:p>
          <a:p>
            <a:pPr marL="0" marR="0" lvl="0" indent="0" algn="l" rtl="0">
              <a:spcBef>
                <a:spcPts val="0"/>
              </a:spcBef>
              <a:spcAft>
                <a:spcPts val="600"/>
              </a:spcAft>
              <a:buClr>
                <a:schemeClr val="dk1"/>
              </a:buClr>
              <a:buSzPts val="1800"/>
              <a:buFont typeface="Arial" panose="020B0604020202020204"/>
              <a:buNone/>
            </a:pPr>
            <a:r>
              <a:rPr lang="en-US" b="0" i="0" u="none" strike="noStrike" cap="none" dirty="0">
                <a:solidFill>
                  <a:srgbClr val="FFFFFF"/>
                </a:solidFill>
                <a:latin typeface="Calibri" panose="020F0502020204030204"/>
                <a:ea typeface="Calibri" panose="020F0502020204030204"/>
                <a:cs typeface="Calibri" panose="020F0502020204030204"/>
                <a:sym typeface="Calibri" panose="020F0502020204030204"/>
              </a:rPr>
              <a:t>June 1, 2018</a:t>
            </a:r>
            <a:endParaRPr lang="en-US" dirty="0">
              <a:solidFill>
                <a:srgbClr val="FFFFFF"/>
              </a:solidFill>
            </a:endParaRPr>
          </a:p>
          <a:p>
            <a:pPr marL="0" marR="0" lvl="0" indent="0" algn="l" rtl="0">
              <a:spcBef>
                <a:spcPts val="0"/>
              </a:spcBef>
              <a:spcAft>
                <a:spcPts val="600"/>
              </a:spcAft>
              <a:buClr>
                <a:schemeClr val="dk1"/>
              </a:buClr>
              <a:buSzPts val="1800"/>
              <a:buFont typeface="Arial" panose="020B0604020202020204"/>
              <a:buNone/>
            </a:pPr>
            <a:r>
              <a:rPr lang="en-US" b="0" i="0" u="none" strike="noStrike" cap="none" dirty="0">
                <a:solidFill>
                  <a:srgbClr val="FFFFFF"/>
                </a:solidFill>
                <a:latin typeface="Calibri" panose="020F0502020204030204"/>
                <a:ea typeface="Calibri" panose="020F0502020204030204"/>
                <a:cs typeface="Calibri" panose="020F0502020204030204"/>
                <a:sym typeface="Calibri" panose="020F0502020204030204"/>
              </a:rPr>
              <a:t>UT Southwestern Medical Center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518DD6-2D0C-4B82-957E-A044717ADD1A}"/>
              </a:ext>
            </a:extLst>
          </p:cNvPr>
          <p:cNvSpPr>
            <a:spLocks noGrp="1"/>
          </p:cNvSpPr>
          <p:nvPr>
            <p:ph type="title"/>
          </p:nvPr>
        </p:nvSpPr>
        <p:spPr/>
        <p:txBody>
          <a:bodyPr/>
          <a:lstStyle/>
          <a:p>
            <a:pPr algn="ctr"/>
            <a:r>
              <a:rPr lang="en-US" dirty="0"/>
              <a:t>Video 1</a:t>
            </a:r>
            <a:br>
              <a:rPr lang="en-US" dirty="0"/>
            </a:br>
            <a:br>
              <a:rPr lang="en-US" dirty="0"/>
            </a:br>
            <a:endParaRPr lang="en-US" dirty="0"/>
          </a:p>
        </p:txBody>
      </p:sp>
      <p:sp>
        <p:nvSpPr>
          <p:cNvPr id="5" name="Text Placeholder 4">
            <a:extLst>
              <a:ext uri="{FF2B5EF4-FFF2-40B4-BE49-F238E27FC236}">
                <a16:creationId xmlns:a16="http://schemas.microsoft.com/office/drawing/2014/main" id="{9222486F-8878-4719-A919-D1B5F18F5A07}"/>
              </a:ext>
            </a:extLst>
          </p:cNvPr>
          <p:cNvSpPr>
            <a:spLocks noGrp="1"/>
          </p:cNvSpPr>
          <p:nvPr>
            <p:ph type="body" idx="1"/>
          </p:nvPr>
        </p:nvSpPr>
        <p:spPr/>
        <p:txBody>
          <a:bodyPr/>
          <a:lstStyle/>
          <a:p>
            <a:r>
              <a:rPr lang="en-US" dirty="0"/>
              <a:t>https://vimeo.com/269299293</a:t>
            </a:r>
          </a:p>
          <a:p>
            <a:r>
              <a:rPr lang="en-US" dirty="0"/>
              <a:t>Enter password</a:t>
            </a:r>
          </a:p>
        </p:txBody>
      </p:sp>
    </p:spTree>
    <p:extLst>
      <p:ext uri="{BB962C8B-B14F-4D97-AF65-F5344CB8AC3E}">
        <p14:creationId xmlns:p14="http://schemas.microsoft.com/office/powerpoint/2010/main" val="28200974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Shape 17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chemeClr val="dk1"/>
              </a:buClr>
              <a:buSzPts val="2800"/>
              <a:buFont typeface="Calibri" panose="020F0502020204030204"/>
              <a:buNone/>
            </a:pPr>
            <a:r>
              <a:rPr lang="en-GB" sz="3300" b="0" i="0" u="none" strike="noStrike" cap="none" dirty="0">
                <a:solidFill>
                  <a:schemeClr val="dk1"/>
                </a:solidFill>
                <a:latin typeface="Calibri" panose="020F0502020204030204"/>
                <a:ea typeface="Calibri" panose="020F0502020204030204"/>
                <a:cs typeface="Calibri" panose="020F0502020204030204"/>
                <a:sym typeface="Calibri" panose="020F0502020204030204"/>
              </a:rPr>
              <a:t>Schematic for VDJ recombination in B and T cells</a:t>
            </a:r>
            <a:endParaRPr sz="3300" b="0" i="0" u="none" strike="noStrike" cap="none" dirty="0">
              <a:solidFill>
                <a:schemeClr val="dk1"/>
              </a:solidFill>
              <a:latin typeface="Calibri" panose="020F0502020204030204"/>
              <a:ea typeface="Calibri" panose="020F0502020204030204"/>
              <a:cs typeface="Calibri" panose="020F0502020204030204"/>
              <a:sym typeface="Calibri" panose="020F0502020204030204"/>
            </a:endParaRPr>
          </a:p>
        </p:txBody>
      </p:sp>
      <p:pic>
        <p:nvPicPr>
          <p:cNvPr id="171" name="Shape 171" descr="Large image of Figure 1." title="Large image of Figure 1."/>
          <p:cNvPicPr preferRelativeResize="0"/>
          <p:nvPr/>
        </p:nvPicPr>
        <p:blipFill rotWithShape="1">
          <a:blip r:embed="rId3"/>
          <a:srcRect/>
          <a:stretch>
            <a:fillRect/>
          </a:stretch>
        </p:blipFill>
        <p:spPr>
          <a:xfrm>
            <a:off x="1918075" y="1017725"/>
            <a:ext cx="5468550" cy="4016825"/>
          </a:xfrm>
          <a:prstGeom prst="rect">
            <a:avLst/>
          </a:prstGeom>
          <a:noFill/>
          <a:ln>
            <a:noFill/>
          </a:ln>
        </p:spPr>
      </p:pic>
      <p:sp>
        <p:nvSpPr>
          <p:cNvPr id="2" name="Rectangle 1"/>
          <p:cNvSpPr/>
          <p:nvPr/>
        </p:nvSpPr>
        <p:spPr>
          <a:xfrm>
            <a:off x="7496795" y="4698475"/>
            <a:ext cx="1606375" cy="261610"/>
          </a:xfrm>
          <a:prstGeom prst="rect">
            <a:avLst/>
          </a:prstGeom>
        </p:spPr>
        <p:txBody>
          <a:bodyPr wrap="square">
            <a:spAutoFit/>
          </a:bodyPr>
          <a:lstStyle/>
          <a:p>
            <a:r>
              <a:rPr lang="en-US" sz="1100" dirty="0"/>
              <a:t>PMID: 25306219 </a:t>
            </a:r>
            <a:endParaRPr lang="en-US" sz="10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Freeform 28"/>
          <p:cNvSpPr>
            <a:spLocks noGrp="1" noRot="1" noChangeAspect="1" noMove="1" noResize="1" noEditPoints="1" noAdjustHandles="1" noChangeArrowheads="1" noChangeShapeType="1" noTextEdit="1"/>
          </p:cNvSpPr>
          <p:nvPr/>
        </p:nvSpPr>
        <p:spPr>
          <a:xfrm flipH="1" flipV="1">
            <a:off x="720090" y="0"/>
            <a:ext cx="8413995" cy="5143500"/>
          </a:xfrm>
          <a:custGeom>
            <a:avLst/>
            <a:gdLst>
              <a:gd name="connsiteX0" fmla="*/ 0 w 11218661"/>
              <a:gd name="connsiteY0" fmla="*/ 0 h 6858000"/>
              <a:gd name="connsiteX1" fmla="*/ 8042507 w 11218661"/>
              <a:gd name="connsiteY1" fmla="*/ 0 h 6858000"/>
              <a:gd name="connsiteX2" fmla="*/ 11218661 w 11218661"/>
              <a:gd name="connsiteY2" fmla="*/ 6858000 h 6858000"/>
              <a:gd name="connsiteX3" fmla="*/ 0 w 1121866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218661" h="6858000">
                <a:moveTo>
                  <a:pt x="0" y="0"/>
                </a:moveTo>
                <a:lnTo>
                  <a:pt x="8042507" y="0"/>
                </a:lnTo>
                <a:lnTo>
                  <a:pt x="11218661" y="6858000"/>
                </a:lnTo>
                <a:lnTo>
                  <a:pt x="0" y="6858000"/>
                </a:lnTo>
                <a:close/>
              </a:path>
            </a:pathLst>
          </a:custGeom>
          <a:solidFill>
            <a:schemeClr val="tx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26"/>
          <p:cNvSpPr>
            <a:spLocks noGrp="1" noRot="1" noChangeAspect="1" noMove="1" noResize="1" noEditPoints="1" noAdjustHandles="1" noChangeArrowheads="1" noChangeShapeType="1" noTextEdit="1"/>
          </p:cNvSpPr>
          <p:nvPr/>
        </p:nvSpPr>
        <p:spPr>
          <a:xfrm flipH="1" flipV="1">
            <a:off x="1065186" y="0"/>
            <a:ext cx="8078814" cy="5143500"/>
          </a:xfrm>
          <a:custGeom>
            <a:avLst/>
            <a:gdLst>
              <a:gd name="connsiteX0" fmla="*/ 0 w 10771752"/>
              <a:gd name="connsiteY0" fmla="*/ 0 h 6858000"/>
              <a:gd name="connsiteX1" fmla="*/ 7595598 w 10771752"/>
              <a:gd name="connsiteY1" fmla="*/ 0 h 6858000"/>
              <a:gd name="connsiteX2" fmla="*/ 10771752 w 10771752"/>
              <a:gd name="connsiteY2" fmla="*/ 6858000 h 6858000"/>
              <a:gd name="connsiteX3" fmla="*/ 0 w 1077175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771752" h="6858000">
                <a:moveTo>
                  <a:pt x="0" y="0"/>
                </a:moveTo>
                <a:lnTo>
                  <a:pt x="7595598" y="0"/>
                </a:lnTo>
                <a:lnTo>
                  <a:pt x="10771752" y="6858000"/>
                </a:lnTo>
                <a:lnTo>
                  <a:pt x="0" y="6858000"/>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descr="A close up of a coral&#10;&#10;Description generated with high confidence"/>
          <p:cNvPicPr>
            <a:picLocks noChangeAspect="1"/>
          </p:cNvPicPr>
          <p:nvPr/>
        </p:nvPicPr>
        <p:blipFill rotWithShape="1">
          <a:blip r:embed="rId2"/>
          <a:srcRect/>
          <a:stretch>
            <a:fillRect/>
          </a:stretch>
        </p:blipFill>
        <p:spPr>
          <a:xfrm>
            <a:off x="360045" y="1389615"/>
            <a:ext cx="2569467" cy="2363909"/>
          </a:xfrm>
          <a:prstGeom prst="rect">
            <a:avLst/>
          </a:prstGeom>
        </p:spPr>
      </p:pic>
      <p:sp>
        <p:nvSpPr>
          <p:cNvPr id="2" name="Title 1"/>
          <p:cNvSpPr>
            <a:spLocks noGrp="1"/>
          </p:cNvSpPr>
          <p:nvPr>
            <p:ph type="title"/>
          </p:nvPr>
        </p:nvSpPr>
        <p:spPr>
          <a:xfrm>
            <a:off x="3288029" y="273843"/>
            <a:ext cx="5373370" cy="994173"/>
          </a:xfrm>
        </p:spPr>
        <p:txBody>
          <a:bodyPr vert="horz" lIns="91440" tIns="45720" rIns="91440" bIns="45720" rtlCol="0" anchor="ctr">
            <a:normAutofit/>
          </a:bodyPr>
          <a:lstStyle/>
          <a:p>
            <a:pPr>
              <a:spcBef>
                <a:spcPct val="0"/>
              </a:spcBef>
            </a:pPr>
            <a:r>
              <a:rPr lang="en-US" sz="4400" kern="1200" dirty="0">
                <a:solidFill>
                  <a:schemeClr val="bg1"/>
                </a:solidFill>
                <a:latin typeface="+mj-lt"/>
                <a:ea typeface="+mj-ea"/>
                <a:cs typeface="+mj-cs"/>
              </a:rPr>
              <a:t>Summary</a:t>
            </a:r>
          </a:p>
        </p:txBody>
      </p:sp>
      <p:sp>
        <p:nvSpPr>
          <p:cNvPr id="3" name="Text Placeholder 2"/>
          <p:cNvSpPr>
            <a:spLocks noGrp="1"/>
          </p:cNvSpPr>
          <p:nvPr>
            <p:ph type="body" idx="1"/>
          </p:nvPr>
        </p:nvSpPr>
        <p:spPr>
          <a:xfrm>
            <a:off x="3290636" y="1516950"/>
            <a:ext cx="5370763" cy="3115771"/>
          </a:xfrm>
        </p:spPr>
        <p:txBody>
          <a:bodyPr vert="horz" lIns="91440" tIns="45720" rIns="91440" bIns="45720" rtlCol="0">
            <a:normAutofit/>
          </a:bodyPr>
          <a:lstStyle/>
          <a:p>
            <a:pPr marL="0" indent="-228600">
              <a:buFont typeface="Arial" panose="020B0604020202020204" pitchFamily="34" charset="0"/>
              <a:buChar char="•"/>
            </a:pPr>
            <a:r>
              <a:rPr lang="en-US" sz="1500" kern="1200">
                <a:solidFill>
                  <a:schemeClr val="bg1"/>
                </a:solidFill>
                <a:latin typeface="+mn-lt"/>
                <a:ea typeface="+mn-ea"/>
                <a:cs typeface="+mn-cs"/>
              </a:rPr>
              <a:t>Adaptive immunity provides us with the ability to fight off infections and pathogens as well as provides long term immune protection and maintainance of immune system homeostasis</a:t>
            </a:r>
          </a:p>
          <a:p>
            <a:pPr marL="0" lvl="0" indent="-228600">
              <a:buFont typeface="Arial" panose="020B0604020202020204" pitchFamily="34" charset="0"/>
              <a:buChar char="•"/>
            </a:pPr>
            <a:endParaRPr lang="en-US" sz="1500" kern="1200">
              <a:solidFill>
                <a:schemeClr val="bg1"/>
              </a:solidFill>
              <a:latin typeface="+mn-lt"/>
              <a:ea typeface="+mn-ea"/>
              <a:cs typeface="+mn-cs"/>
            </a:endParaRPr>
          </a:p>
          <a:p>
            <a:pPr marL="0" lvl="0" indent="-228600">
              <a:buFont typeface="Arial" panose="020B0604020202020204" pitchFamily="34" charset="0"/>
              <a:buChar char="•"/>
            </a:pPr>
            <a:r>
              <a:rPr lang="en-US" sz="1500" kern="1200">
                <a:solidFill>
                  <a:schemeClr val="bg1"/>
                </a:solidFill>
                <a:latin typeface="+mn-lt"/>
                <a:ea typeface="+mn-ea"/>
                <a:cs typeface="+mn-cs"/>
              </a:rPr>
              <a:t>B-cells and T-cell have become the focus of intense research using novel sequencing technology known as immune receptor sequencing.</a:t>
            </a:r>
          </a:p>
          <a:p>
            <a:pPr marL="0" lvl="0" indent="-228600">
              <a:spcBef>
                <a:spcPts val="1600"/>
              </a:spcBef>
              <a:buClr>
                <a:srgbClr val="333333"/>
              </a:buClr>
              <a:buFont typeface="Arial" panose="020B0604020202020204" pitchFamily="34" charset="0"/>
              <a:buChar char="•"/>
            </a:pPr>
            <a:r>
              <a:rPr lang="en-US" sz="1500" kern="1200">
                <a:solidFill>
                  <a:schemeClr val="bg1"/>
                </a:solidFill>
                <a:latin typeface="+mn-lt"/>
                <a:ea typeface="+mn-ea"/>
                <a:cs typeface="+mn-cs"/>
              </a:rPr>
              <a:t>Diverse lymphocyte repertoires can be analyzed by high throughput sequencing.</a:t>
            </a:r>
          </a:p>
          <a:p>
            <a:pPr indent="-228600">
              <a:buFont typeface="Arial" panose="020B0604020202020204" pitchFamily="34" charset="0"/>
              <a:buChar char="•"/>
            </a:pPr>
            <a:endParaRPr lang="en-US" sz="1500" kern="1200">
              <a:solidFill>
                <a:schemeClr val="bg1"/>
              </a:solidFill>
              <a:latin typeface="+mn-lt"/>
              <a:ea typeface="+mn-ea"/>
              <a:cs typeface="+mn-cs"/>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76"/>
        <p:cNvGrpSpPr/>
        <p:nvPr/>
      </p:nvGrpSpPr>
      <p:grpSpPr>
        <a:xfrm>
          <a:off x="0" y="0"/>
          <a:ext cx="0" cy="0"/>
          <a:chOff x="0" y="0"/>
          <a:chExt cx="0" cy="0"/>
        </a:xfrm>
      </p:grpSpPr>
      <p:sp>
        <p:nvSpPr>
          <p:cNvPr id="119" name="Rectangle 118"/>
          <p:cNvSpPr>
            <a:spLocks noGrp="1" noRot="1" noChangeAspect="1" noMove="1" noResize="1" noEditPoints="1" noAdjustHandles="1" noChangeArrowheads="1" noChangeShapeType="1" noTextEdit="1"/>
          </p:cNvSpPr>
          <p:nvPr/>
        </p:nvSpPr>
        <p:spPr bwMode="ltGray">
          <a:xfrm>
            <a:off x="241173" y="240030"/>
            <a:ext cx="8661654" cy="466344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1" name="Straight Connector 120"/>
          <p:cNvCxnSpPr>
            <a:cxnSpLocks noGrp="1" noRot="1" noChangeAspect="1" noMove="1" noResize="1" noEditPoints="1" noAdjustHandles="1" noChangeArrowheads="1" noChangeShapeType="1"/>
          </p:cNvCxnSpPr>
          <p:nvPr/>
        </p:nvCxnSpPr>
        <p:spPr>
          <a:xfrm>
            <a:off x="3490722" y="1543050"/>
            <a:ext cx="0" cy="20574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77" name="Shape 177"/>
          <p:cNvSpPr txBox="1">
            <a:spLocks noGrp="1"/>
          </p:cNvSpPr>
          <p:nvPr>
            <p:ph type="title"/>
          </p:nvPr>
        </p:nvSpPr>
        <p:spPr>
          <a:xfrm>
            <a:off x="628650" y="722907"/>
            <a:ext cx="2620771" cy="3697685"/>
          </a:xfrm>
          <a:prstGeom prst="rect">
            <a:avLst/>
          </a:prstGeom>
        </p:spPr>
        <p:txBody>
          <a:bodyPr spcFirstLastPara="1" vert="horz" lIns="91440" tIns="45720" rIns="91440" bIns="45720" rtlCol="0" anchor="ctr" anchorCtr="0">
            <a:normAutofit/>
          </a:bodyPr>
          <a:lstStyle/>
          <a:p>
            <a:pPr marL="0" marR="0" lvl="0" indent="0" algn="r">
              <a:spcBef>
                <a:spcPct val="0"/>
              </a:spcBef>
              <a:spcAft>
                <a:spcPts val="0"/>
              </a:spcAft>
              <a:buClr>
                <a:schemeClr val="dk1"/>
              </a:buClr>
              <a:buSzPts val="2800"/>
            </a:pPr>
            <a:r>
              <a:rPr lang="en-US" sz="3400" kern="1200" dirty="0">
                <a:solidFill>
                  <a:schemeClr val="accent1"/>
                </a:solidFill>
                <a:latin typeface="+mj-lt"/>
                <a:ea typeface="+mj-ea"/>
                <a:cs typeface="+mj-cs"/>
              </a:rPr>
              <a:t>Approaches to </a:t>
            </a:r>
            <a:r>
              <a:rPr lang="en-US" sz="3400" b="0" i="0" u="none" strike="noStrike" kern="1200" cap="none" dirty="0">
                <a:solidFill>
                  <a:schemeClr val="accent1"/>
                </a:solidFill>
                <a:latin typeface="+mj-lt"/>
                <a:ea typeface="+mj-ea"/>
                <a:cs typeface="+mj-cs"/>
                <a:sym typeface="Calibri" panose="020F0502020204030204"/>
              </a:rPr>
              <a:t>Immune Sequencing</a:t>
            </a:r>
            <a:br>
              <a:rPr lang="en-US" sz="3400" b="0" i="0" u="none" strike="noStrike" kern="1200" cap="none" dirty="0">
                <a:solidFill>
                  <a:schemeClr val="accent1"/>
                </a:solidFill>
                <a:latin typeface="+mj-lt"/>
                <a:ea typeface="+mj-ea"/>
                <a:cs typeface="+mj-cs"/>
                <a:sym typeface="Calibri" panose="020F0502020204030204"/>
              </a:rPr>
            </a:br>
            <a:r>
              <a:rPr lang="en-US" sz="3400" b="0" i="0" u="none" strike="noStrike" kern="1200" cap="none" dirty="0">
                <a:solidFill>
                  <a:schemeClr val="accent1"/>
                </a:solidFill>
                <a:latin typeface="+mj-lt"/>
                <a:ea typeface="+mj-ea"/>
                <a:cs typeface="+mj-cs"/>
                <a:sym typeface="Calibri" panose="020F0502020204030204"/>
              </a:rPr>
              <a:t>(brief </a:t>
            </a:r>
            <a:r>
              <a:rPr lang="en-US" sz="3400" kern="1200" dirty="0">
                <a:solidFill>
                  <a:schemeClr val="accent1"/>
                </a:solidFill>
                <a:latin typeface="+mj-lt"/>
                <a:ea typeface="+mj-ea"/>
                <a:cs typeface="+mj-cs"/>
              </a:rPr>
              <a:t>background</a:t>
            </a:r>
            <a:r>
              <a:rPr lang="en-US" sz="3400" b="0" i="0" u="none" strike="noStrike" kern="1200" cap="none" dirty="0">
                <a:solidFill>
                  <a:schemeClr val="accent1"/>
                </a:solidFill>
                <a:latin typeface="+mj-lt"/>
                <a:ea typeface="+mj-ea"/>
                <a:cs typeface="+mj-cs"/>
                <a:sym typeface="Calibri" panose="020F0502020204030204"/>
              </a:rPr>
              <a:t>)</a:t>
            </a:r>
          </a:p>
        </p:txBody>
      </p:sp>
      <p:sp>
        <p:nvSpPr>
          <p:cNvPr id="178" name="Shape 178"/>
          <p:cNvSpPr txBox="1">
            <a:spLocks noGrp="1"/>
          </p:cNvSpPr>
          <p:nvPr>
            <p:ph type="body" idx="1"/>
          </p:nvPr>
        </p:nvSpPr>
        <p:spPr>
          <a:xfrm>
            <a:off x="3732023" y="733540"/>
            <a:ext cx="4783327" cy="3697685"/>
          </a:xfrm>
          <a:prstGeom prst="rect">
            <a:avLst/>
          </a:prstGeom>
        </p:spPr>
        <p:txBody>
          <a:bodyPr spcFirstLastPara="1" vert="horz" lIns="91440" tIns="45720" rIns="91440" bIns="45720" rtlCol="0" anchor="ctr" anchorCtr="0">
            <a:normAutofit/>
          </a:bodyPr>
          <a:lstStyle/>
          <a:p>
            <a:pPr marL="285750" indent="-228600">
              <a:buClr>
                <a:srgbClr val="333333"/>
              </a:buClr>
              <a:buFont typeface="Arial" panose="020B0604020202020204" pitchFamily="34" charset="0"/>
              <a:buChar char="•"/>
            </a:pPr>
            <a:r>
              <a:rPr lang="en-US" sz="1500" b="0" i="0" u="none" strike="noStrike" kern="1200" cap="none">
                <a:solidFill>
                  <a:schemeClr val="tx1"/>
                </a:solidFill>
                <a:highlight>
                  <a:srgbClr val="FFFFFF"/>
                </a:highlight>
                <a:latin typeface="+mn-lt"/>
                <a:ea typeface="+mn-ea"/>
                <a:cs typeface="+mn-cs"/>
                <a:sym typeface="Calibri" panose="020F0502020204030204"/>
              </a:rPr>
              <a:t>Several different High throughput sequencing (HTS) platforms are available for sequencing antigen receptor repertoires. </a:t>
            </a:r>
          </a:p>
          <a:p>
            <a:pPr marL="285750" indent="-228600">
              <a:buClr>
                <a:srgbClr val="333333"/>
              </a:buClr>
              <a:buFont typeface="Arial" panose="020B0604020202020204" pitchFamily="34" charset="0"/>
              <a:buChar char="•"/>
            </a:pPr>
            <a:endParaRPr lang="en-US" sz="1500" kern="1200">
              <a:solidFill>
                <a:schemeClr val="tx1"/>
              </a:solidFill>
              <a:highlight>
                <a:srgbClr val="FFFFFF"/>
              </a:highlight>
              <a:latin typeface="+mn-lt"/>
              <a:ea typeface="+mn-ea"/>
              <a:cs typeface="+mn-cs"/>
            </a:endParaRPr>
          </a:p>
          <a:p>
            <a:pPr marL="285750" indent="-228600">
              <a:buClr>
                <a:srgbClr val="333333"/>
              </a:buClr>
              <a:buFont typeface="Arial" panose="020B0604020202020204" pitchFamily="34" charset="0"/>
              <a:buChar char="•"/>
            </a:pPr>
            <a:r>
              <a:rPr lang="en-US" sz="1500" kern="1200">
                <a:solidFill>
                  <a:schemeClr val="tx1"/>
                </a:solidFill>
                <a:highlight>
                  <a:srgbClr val="FFFFFF"/>
                </a:highlight>
                <a:latin typeface="+mn-lt"/>
                <a:ea typeface="+mn-ea"/>
                <a:cs typeface="+mn-cs"/>
              </a:rPr>
              <a:t>E</a:t>
            </a:r>
            <a:r>
              <a:rPr lang="en-US" sz="1500" b="0" i="0" u="none" strike="noStrike" kern="1200" cap="none">
                <a:solidFill>
                  <a:schemeClr val="tx1"/>
                </a:solidFill>
                <a:highlight>
                  <a:srgbClr val="FFFFFF"/>
                </a:highlight>
                <a:latin typeface="+mn-lt"/>
                <a:ea typeface="+mn-ea"/>
                <a:cs typeface="+mn-cs"/>
                <a:sym typeface="Calibri" panose="020F0502020204030204"/>
              </a:rPr>
              <a:t>ach method differs in read lengths, sequencing depth, error frequency, and error type, all of which impact B-cell receptor (BCR) and T-cell receptor (TCR) analysis. </a:t>
            </a:r>
          </a:p>
          <a:p>
            <a:pPr marL="285750" indent="-228600">
              <a:spcBef>
                <a:spcPts val="1600"/>
              </a:spcBef>
              <a:buClr>
                <a:srgbClr val="333333"/>
              </a:buClr>
              <a:buFont typeface="Arial" panose="020B0604020202020204" pitchFamily="34" charset="0"/>
              <a:buChar char="•"/>
            </a:pPr>
            <a:r>
              <a:rPr lang="en-US" sz="1500" kern="1200">
                <a:solidFill>
                  <a:schemeClr val="tx1"/>
                </a:solidFill>
                <a:highlight>
                  <a:srgbClr val="FFFFFF"/>
                </a:highlight>
                <a:latin typeface="+mn-lt"/>
                <a:ea typeface="+mn-ea"/>
                <a:cs typeface="+mn-cs"/>
              </a:rPr>
              <a:t>Approache</a:t>
            </a:r>
            <a:r>
              <a:rPr lang="en-US" sz="1500" b="0" i="0" u="none" strike="noStrike" kern="1200" cap="none">
                <a:solidFill>
                  <a:schemeClr val="tx1"/>
                </a:solidFill>
                <a:highlight>
                  <a:srgbClr val="FFFFFF"/>
                </a:highlight>
                <a:latin typeface="+mn-lt"/>
                <a:ea typeface="+mn-ea"/>
                <a:cs typeface="+mn-cs"/>
                <a:sym typeface="Calibri" panose="020F0502020204030204"/>
              </a:rPr>
              <a:t>s to account for ‘real’ errors introduced during library preparation vary among different HTS platforms. </a:t>
            </a:r>
          </a:p>
          <a:p>
            <a:pPr marL="285750" indent="-228600">
              <a:spcBef>
                <a:spcPts val="1600"/>
              </a:spcBef>
              <a:buClr>
                <a:srgbClr val="333333"/>
              </a:buClr>
              <a:buFont typeface="Arial" panose="020B0604020202020204" pitchFamily="34" charset="0"/>
              <a:buChar char="•"/>
            </a:pPr>
            <a:r>
              <a:rPr lang="en-US" sz="1500" b="0" i="0" u="none" strike="noStrike" kern="1200" cap="none">
                <a:solidFill>
                  <a:schemeClr val="tx1"/>
                </a:solidFill>
                <a:highlight>
                  <a:srgbClr val="FFFFFF"/>
                </a:highlight>
                <a:latin typeface="+mn-lt"/>
                <a:ea typeface="+mn-ea"/>
                <a:cs typeface="+mn-cs"/>
                <a:sym typeface="Calibri" panose="020F0502020204030204"/>
              </a:rPr>
              <a:t>For example, Roche-454, Ion Torrent, and Pacific Biosciences instruments are prone to insertions or deletions (indels), which are relatively rare on Illumina technology.</a:t>
            </a:r>
          </a:p>
        </p:txBody>
      </p:sp>
      <p:sp>
        <p:nvSpPr>
          <p:cNvPr id="2" name="Rectangle 1"/>
          <p:cNvSpPr/>
          <p:nvPr/>
        </p:nvSpPr>
        <p:spPr>
          <a:xfrm>
            <a:off x="7250806" y="4657248"/>
            <a:ext cx="1447832" cy="246221"/>
          </a:xfrm>
          <a:prstGeom prst="rect">
            <a:avLst/>
          </a:prstGeom>
        </p:spPr>
        <p:txBody>
          <a:bodyPr wrap="none">
            <a:spAutoFit/>
          </a:bodyPr>
          <a:lstStyle/>
          <a:p>
            <a:r>
              <a:rPr lang="en-US" sz="1000" dirty="0">
                <a:latin typeface="Arial" panose="020B0604020202020204" pitchFamily="34" charset="0"/>
              </a:rPr>
              <a:t>PMCID: PMC4390416</a:t>
            </a:r>
            <a:endParaRPr lang="en-US" sz="10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Shape 182"/>
        <p:cNvGrpSpPr/>
        <p:nvPr/>
      </p:nvGrpSpPr>
      <p:grpSpPr>
        <a:xfrm>
          <a:off x="0" y="0"/>
          <a:ext cx="0" cy="0"/>
          <a:chOff x="0" y="0"/>
          <a:chExt cx="0" cy="0"/>
        </a:xfrm>
      </p:grpSpPr>
      <p:sp>
        <p:nvSpPr>
          <p:cNvPr id="127" name="Rectangle 126"/>
          <p:cNvSpPr>
            <a:spLocks noGrp="1" noRot="1" noChangeAspect="1" noMove="1" noResize="1" noEditPoints="1" noAdjustHandles="1" noChangeArrowheads="1" noChangeShapeType="1" noTextEdit="1"/>
          </p:cNvSpPr>
          <p:nvPr/>
        </p:nvSpPr>
        <p:spPr>
          <a:xfrm>
            <a:off x="0" y="-2493"/>
            <a:ext cx="9144000" cy="5145993"/>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Freeform 13"/>
          <p:cNvSpPr>
            <a:spLocks noGrp="1" noRot="1" noChangeAspect="1" noMove="1" noResize="1" noEditPoints="1" noAdjustHandles="1" noChangeArrowheads="1" noChangeShapeType="1" noTextEdit="1"/>
          </p:cNvSpPr>
          <p:nvPr/>
        </p:nvSpPr>
        <p:spPr>
          <a:xfrm>
            <a:off x="0" y="0"/>
            <a:ext cx="8840065" cy="51435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Freeform 11"/>
          <p:cNvSpPr>
            <a:spLocks noGrp="1" noRot="1" noChangeAspect="1" noMove="1" noResize="1" noEditPoints="1" noAdjustHandles="1" noChangeArrowheads="1" noChangeShapeType="1" noTextEdit="1"/>
          </p:cNvSpPr>
          <p:nvPr/>
        </p:nvSpPr>
        <p:spPr>
          <a:xfrm>
            <a:off x="0" y="0"/>
            <a:ext cx="2686050" cy="51435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3" name="Shape 183"/>
          <p:cNvSpPr txBox="1">
            <a:spLocks noGrp="1"/>
          </p:cNvSpPr>
          <p:nvPr>
            <p:ph type="title"/>
          </p:nvPr>
        </p:nvSpPr>
        <p:spPr>
          <a:xfrm>
            <a:off x="624751" y="273843"/>
            <a:ext cx="7890527" cy="994173"/>
          </a:xfrm>
          <a:prstGeom prst="rect">
            <a:avLst/>
          </a:prstGeom>
        </p:spPr>
        <p:txBody>
          <a:bodyPr spcFirstLastPara="1" vert="horz" lIns="91440" tIns="45720" rIns="91440" bIns="45720" rtlCol="0" anchor="ctr" anchorCtr="0">
            <a:normAutofit/>
          </a:bodyPr>
          <a:lstStyle/>
          <a:p>
            <a:pPr marL="0" marR="0" lvl="0" indent="0">
              <a:spcBef>
                <a:spcPct val="0"/>
              </a:spcBef>
              <a:spcAft>
                <a:spcPts val="0"/>
              </a:spcAft>
              <a:buClr>
                <a:schemeClr val="dk1"/>
              </a:buClr>
              <a:buSzPts val="4800"/>
            </a:pPr>
            <a:r>
              <a:rPr lang="en-US" sz="3100" b="0" i="0" u="none" strike="noStrike" kern="1200" cap="none" dirty="0">
                <a:solidFill>
                  <a:schemeClr val="tx1"/>
                </a:solidFill>
                <a:latin typeface="+mj-lt"/>
                <a:ea typeface="+mj-ea"/>
                <a:cs typeface="+mj-cs"/>
                <a:sym typeface="Calibri" panose="020F0502020204030204"/>
              </a:rPr>
              <a:t>Approaches to immune sequencing (</a:t>
            </a:r>
            <a:r>
              <a:rPr lang="en-US" sz="3100" kern="1200" dirty="0">
                <a:solidFill>
                  <a:schemeClr val="tx1"/>
                </a:solidFill>
                <a:latin typeface="+mj-lt"/>
                <a:ea typeface="+mj-ea"/>
                <a:cs typeface="+mj-cs"/>
              </a:rPr>
              <a:t>selected methods)</a:t>
            </a:r>
          </a:p>
          <a:p>
            <a:pPr marL="0" marR="0" lvl="0" indent="0">
              <a:spcBef>
                <a:spcPct val="0"/>
              </a:spcBef>
              <a:spcAft>
                <a:spcPts val="0"/>
              </a:spcAft>
              <a:buClr>
                <a:schemeClr val="dk1"/>
              </a:buClr>
              <a:buSzPts val="4800"/>
            </a:pPr>
            <a:endParaRPr lang="en-US" sz="3100" kern="1200" dirty="0">
              <a:solidFill>
                <a:schemeClr val="tx1"/>
              </a:solidFill>
              <a:latin typeface="+mj-lt"/>
              <a:ea typeface="+mj-ea"/>
              <a:cs typeface="+mj-cs"/>
            </a:endParaRPr>
          </a:p>
        </p:txBody>
      </p:sp>
      <p:graphicFrame>
        <p:nvGraphicFramePr>
          <p:cNvPr id="186" name="Shape 184"/>
          <p:cNvGraphicFramePr/>
          <p:nvPr>
            <p:extLst>
              <p:ext uri="{D42A27DB-BD31-4B8C-83A1-F6EECF244321}">
                <p14:modId xmlns:p14="http://schemas.microsoft.com/office/powerpoint/2010/main" val="2242023111"/>
              </p:ext>
            </p:extLst>
          </p:nvPr>
        </p:nvGraphicFramePr>
        <p:xfrm>
          <a:off x="628650" y="1516856"/>
          <a:ext cx="7886700" cy="311586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Shape 18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chemeClr val="dk1"/>
              </a:buClr>
              <a:buSzPts val="2800"/>
              <a:buFont typeface="Calibri" panose="020F0502020204030204"/>
              <a:buNone/>
            </a:pPr>
            <a:r>
              <a:rPr lang="en-GB" sz="3300" b="0" i="0" u="none" strike="noStrike" cap="none" dirty="0">
                <a:solidFill>
                  <a:schemeClr val="dk1"/>
                </a:solidFill>
                <a:latin typeface="Calibri" panose="020F0502020204030204"/>
                <a:ea typeface="Calibri" panose="020F0502020204030204"/>
                <a:cs typeface="Calibri" panose="020F0502020204030204"/>
                <a:sym typeface="Calibri" panose="020F0502020204030204"/>
              </a:rPr>
              <a:t>Sanger sequencing </a:t>
            </a:r>
            <a:endParaRPr sz="3300" b="0" i="0" u="none" strike="noStrike" cap="none" dirty="0">
              <a:solidFill>
                <a:schemeClr val="dk1"/>
              </a:solidFill>
              <a:latin typeface="Calibri" panose="020F0502020204030204"/>
              <a:ea typeface="Calibri" panose="020F0502020204030204"/>
              <a:cs typeface="Calibri" panose="020F0502020204030204"/>
              <a:sym typeface="Calibri" panose="020F0502020204030204"/>
            </a:endParaRPr>
          </a:p>
        </p:txBody>
      </p:sp>
      <p:pic>
        <p:nvPicPr>
          <p:cNvPr id="190" name="Shape 190"/>
          <p:cNvPicPr preferRelativeResize="0"/>
          <p:nvPr/>
        </p:nvPicPr>
        <p:blipFill rotWithShape="1">
          <a:blip r:embed="rId3"/>
          <a:srcRect/>
          <a:stretch>
            <a:fillRect/>
          </a:stretch>
        </p:blipFill>
        <p:spPr>
          <a:xfrm>
            <a:off x="113213" y="1244009"/>
            <a:ext cx="4515394" cy="3454466"/>
          </a:xfrm>
          <a:prstGeom prst="rect">
            <a:avLst/>
          </a:prstGeom>
          <a:noFill/>
          <a:ln>
            <a:noFill/>
          </a:ln>
        </p:spPr>
      </p:pic>
      <p:sp>
        <p:nvSpPr>
          <p:cNvPr id="191" name="Shape 191"/>
          <p:cNvSpPr/>
          <p:nvPr/>
        </p:nvSpPr>
        <p:spPr>
          <a:xfrm>
            <a:off x="4572000" y="1198184"/>
            <a:ext cx="4657060" cy="3945316"/>
          </a:xfrm>
          <a:prstGeom prst="rect">
            <a:avLst/>
          </a:prstGeom>
          <a:noFill/>
          <a:ln>
            <a:noFill/>
          </a:ln>
        </p:spPr>
        <p:txBody>
          <a:bodyPr spcFirstLastPara="1" wrap="square" lIns="91425" tIns="45700" rIns="91425" bIns="45700" anchor="t" anchorCtr="0">
            <a:noAutofit/>
          </a:bodyPr>
          <a:lstStyle/>
          <a:p>
            <a:pPr marL="285750" lvl="0" indent="-285750">
              <a:buFont typeface="Arial" panose="020B0604020202020204" pitchFamily="34" charset="0"/>
              <a:buChar char="•"/>
            </a:pPr>
            <a:r>
              <a:rPr lang="en-US" sz="1500" dirty="0"/>
              <a:t>Sanger sequencing allows the identification of cDNA segments encoding variable regions of immunoglobulin (B-cell receptors) (or T-cell receptors).</a:t>
            </a:r>
          </a:p>
          <a:p>
            <a:pPr marL="285750" lvl="0" indent="-285750">
              <a:buFont typeface="Arial" panose="020B0604020202020204" pitchFamily="34" charset="0"/>
              <a:buChar char="•"/>
            </a:pPr>
            <a:endParaRPr lang="en-US" sz="1500" dirty="0"/>
          </a:p>
          <a:p>
            <a:pPr marL="285750" lvl="0" indent="-285750">
              <a:buFont typeface="Arial" panose="020B0604020202020204" pitchFamily="34" charset="0"/>
              <a:buChar char="•"/>
            </a:pPr>
            <a:r>
              <a:rPr lang="en-US" sz="1500" dirty="0"/>
              <a:t>Due to its limitations on quantity </a:t>
            </a:r>
            <a:r>
              <a:rPr lang="en-US" sz="1500" b="0" i="0" u="none" strike="noStrike" cap="none" dirty="0">
                <a:solidFill>
                  <a:srgbClr val="000000"/>
                </a:solidFill>
                <a:latin typeface="Arial" panose="020B0604020202020204"/>
                <a:ea typeface="Arial" panose="020B0604020202020204"/>
                <a:cs typeface="Arial" panose="020B0604020202020204"/>
                <a:sym typeface="Arial" panose="020B0604020202020204"/>
              </a:rPr>
              <a:t>only</a:t>
            </a:r>
            <a:r>
              <a:rPr lang="en-US" sz="1500" dirty="0"/>
              <a:t> a small fraction of the immune repertoire (B and/or T cell receptors) can be interrogated with this method.</a:t>
            </a:r>
            <a:endParaRPr lang="en-GB" sz="1500" b="0" i="0" u="none" strike="noStrike" cap="none" dirty="0">
              <a:solidFill>
                <a:srgbClr val="000000"/>
              </a:solidFill>
              <a:latin typeface="Arial" panose="020B0604020202020204"/>
              <a:ea typeface="Arial" panose="020B0604020202020204"/>
              <a:cs typeface="Arial" panose="020B0604020202020204"/>
              <a:sym typeface="Arial" panose="020B0604020202020204"/>
            </a:endParaRPr>
          </a:p>
        </p:txBody>
      </p:sp>
      <p:sp>
        <p:nvSpPr>
          <p:cNvPr id="2" name="Rectangle 1"/>
          <p:cNvSpPr/>
          <p:nvPr/>
        </p:nvSpPr>
        <p:spPr>
          <a:xfrm>
            <a:off x="7547278" y="4801043"/>
            <a:ext cx="1069524" cy="246221"/>
          </a:xfrm>
          <a:prstGeom prst="rect">
            <a:avLst/>
          </a:prstGeom>
        </p:spPr>
        <p:txBody>
          <a:bodyPr wrap="none">
            <a:spAutoFit/>
          </a:bodyPr>
          <a:lstStyle/>
          <a:p>
            <a:r>
              <a:rPr lang="en-US" sz="1000" dirty="0"/>
              <a:t>PMID: 7602095</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Shape 196"/>
          <p:cNvSpPr txBox="1">
            <a:spLocks noGrp="1"/>
          </p:cNvSpPr>
          <p:nvPr>
            <p:ph type="title"/>
          </p:nvPr>
        </p:nvSpPr>
        <p:spPr>
          <a:xfrm>
            <a:off x="311700" y="140225"/>
            <a:ext cx="8520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chemeClr val="dk1"/>
              </a:buClr>
              <a:buSzPts val="3300"/>
              <a:buFont typeface="Calibri" panose="020F0502020204030204"/>
              <a:buNone/>
            </a:pPr>
            <a:r>
              <a:rPr lang="en-GB" sz="3300" b="0" i="0" u="none" strike="noStrike" cap="none" dirty="0">
                <a:solidFill>
                  <a:schemeClr val="dk1"/>
                </a:solidFill>
                <a:latin typeface="Calibri" panose="020F0502020204030204"/>
                <a:ea typeface="Calibri" panose="020F0502020204030204"/>
                <a:cs typeface="Calibri" panose="020F0502020204030204"/>
                <a:sym typeface="Calibri" panose="020F0502020204030204"/>
              </a:rPr>
              <a:t>5’ </a:t>
            </a:r>
            <a:r>
              <a:rPr lang="en-US" sz="3300" b="0" i="0" u="none" strike="noStrike" cap="none" dirty="0">
                <a:solidFill>
                  <a:schemeClr val="dk1"/>
                </a:solidFill>
                <a:latin typeface="Calibri" panose="020F0502020204030204"/>
                <a:ea typeface="Calibri" panose="020F0502020204030204"/>
                <a:cs typeface="Calibri" panose="020F0502020204030204"/>
                <a:sym typeface="Calibri" panose="020F0502020204030204"/>
              </a:rPr>
              <a:t>SMART </a:t>
            </a:r>
            <a:r>
              <a:rPr lang="en-GB" sz="3300" b="0" i="0" u="none" strike="noStrike" cap="none" dirty="0">
                <a:solidFill>
                  <a:schemeClr val="dk1"/>
                </a:solidFill>
                <a:latin typeface="Calibri" panose="020F0502020204030204"/>
                <a:ea typeface="Calibri" panose="020F0502020204030204"/>
                <a:cs typeface="Calibri" panose="020F0502020204030204"/>
                <a:sym typeface="Calibri" panose="020F0502020204030204"/>
              </a:rPr>
              <a:t>R</a:t>
            </a:r>
            <a:r>
              <a:rPr lang="en-US" sz="3300" b="0" i="0" u="none" strike="noStrike" cap="none" dirty="0">
                <a:solidFill>
                  <a:schemeClr val="dk1"/>
                </a:solidFill>
                <a:latin typeface="Calibri" panose="020F0502020204030204"/>
                <a:ea typeface="Calibri" panose="020F0502020204030204"/>
                <a:cs typeface="Calibri" panose="020F0502020204030204"/>
                <a:sym typeface="Calibri" panose="020F0502020204030204"/>
              </a:rPr>
              <a:t>ACE</a:t>
            </a:r>
            <a:r>
              <a:rPr lang="en-GB" sz="3300" b="0" i="0" u="none" strike="noStrike" cap="none" dirty="0">
                <a:solidFill>
                  <a:schemeClr val="dk1"/>
                </a:solidFill>
                <a:latin typeface="Calibri" panose="020F0502020204030204"/>
                <a:ea typeface="Calibri" panose="020F0502020204030204"/>
                <a:cs typeface="Calibri" panose="020F0502020204030204"/>
                <a:sym typeface="Calibri" panose="020F0502020204030204"/>
              </a:rPr>
              <a:t> (Rapid amplification of cDNA ends) PCR approach</a:t>
            </a:r>
            <a:endParaRPr sz="3300" b="0" i="0" u="none" strike="noStrike" cap="none" dirty="0">
              <a:solidFill>
                <a:schemeClr val="dk1"/>
              </a:solidFill>
              <a:latin typeface="Calibri" panose="020F0502020204030204"/>
              <a:ea typeface="Calibri" panose="020F0502020204030204"/>
              <a:cs typeface="Calibri" panose="020F0502020204030204"/>
              <a:sym typeface="Calibri" panose="020F0502020204030204"/>
            </a:endParaRPr>
          </a:p>
        </p:txBody>
      </p:sp>
      <p:pic>
        <p:nvPicPr>
          <p:cNvPr id="197" name="Shape 197"/>
          <p:cNvPicPr preferRelativeResize="0"/>
          <p:nvPr/>
        </p:nvPicPr>
        <p:blipFill rotWithShape="1">
          <a:blip r:embed="rId3"/>
          <a:srcRect/>
          <a:stretch>
            <a:fillRect/>
          </a:stretch>
        </p:blipFill>
        <p:spPr>
          <a:xfrm>
            <a:off x="4843384" y="1042933"/>
            <a:ext cx="4050485" cy="3581874"/>
          </a:xfrm>
          <a:prstGeom prst="rect">
            <a:avLst/>
          </a:prstGeom>
          <a:noFill/>
          <a:ln>
            <a:noFill/>
          </a:ln>
        </p:spPr>
      </p:pic>
      <p:sp>
        <p:nvSpPr>
          <p:cNvPr id="198" name="Shape 198"/>
          <p:cNvSpPr/>
          <p:nvPr/>
        </p:nvSpPr>
        <p:spPr>
          <a:xfrm>
            <a:off x="166577" y="1121313"/>
            <a:ext cx="4572000" cy="399062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None/>
            </a:pPr>
            <a:endParaRPr sz="1400" b="0" i="0" u="none" strike="noStrike" cap="none" dirty="0">
              <a:solidFill>
                <a:srgbClr val="000000"/>
              </a:solidFill>
              <a:latin typeface="Arial" panose="020B0604020202020204"/>
              <a:ea typeface="Arial" panose="020B0604020202020204"/>
              <a:cs typeface="Arial" panose="020B0604020202020204"/>
              <a:sym typeface="Arial" panose="020B0604020202020204"/>
            </a:endParaRPr>
          </a:p>
          <a:p>
            <a:pPr marL="285750" marR="0" lvl="0" indent="-285750" algn="l" rtl="0">
              <a:lnSpc>
                <a:spcPct val="100000"/>
              </a:lnSpc>
              <a:spcBef>
                <a:spcPts val="0"/>
              </a:spcBef>
              <a:spcAft>
                <a:spcPts val="0"/>
              </a:spcAft>
              <a:buFont typeface="Arial" panose="020B0604020202020204" pitchFamily="34" charset="0"/>
              <a:buChar char="•"/>
            </a:pPr>
            <a:r>
              <a:rPr lang="en-GB" sz="1400" b="0" i="0" u="none" strike="noStrike" cap="none" dirty="0">
                <a:solidFill>
                  <a:srgbClr val="000000"/>
                </a:solidFill>
                <a:latin typeface="Arial" panose="020B0604020202020204"/>
                <a:ea typeface="Arial" panose="020B0604020202020204"/>
                <a:cs typeface="Arial" panose="020B0604020202020204"/>
                <a:sym typeface="Arial" panose="020B0604020202020204"/>
              </a:rPr>
              <a:t>5’ </a:t>
            </a:r>
            <a:r>
              <a:rPr lang="en-US" sz="1400" b="0" i="0" u="none" strike="noStrike" cap="none" dirty="0">
                <a:solidFill>
                  <a:srgbClr val="000000"/>
                </a:solidFill>
                <a:latin typeface="Arial" panose="020B0604020202020204"/>
                <a:ea typeface="Arial" panose="020B0604020202020204"/>
                <a:cs typeface="Arial" panose="020B0604020202020204"/>
                <a:sym typeface="Arial" panose="020B0604020202020204"/>
              </a:rPr>
              <a:t>SMART </a:t>
            </a:r>
            <a:r>
              <a:rPr lang="en-GB" sz="1400" b="0" i="0" u="none" strike="noStrike" cap="none" dirty="0">
                <a:solidFill>
                  <a:srgbClr val="000000"/>
                </a:solidFill>
                <a:latin typeface="Arial" panose="020B0604020202020204"/>
                <a:ea typeface="Arial" panose="020B0604020202020204"/>
                <a:cs typeface="Arial" panose="020B0604020202020204"/>
                <a:sym typeface="Arial" panose="020B0604020202020204"/>
              </a:rPr>
              <a:t>RACE-PCR begins using mRNA as a template for a first round of cDNA synthesis (or reverse transcription) reaction.</a:t>
            </a:r>
          </a:p>
          <a:p>
            <a:pPr marR="0" lvl="0" algn="l" rtl="0">
              <a:lnSpc>
                <a:spcPct val="100000"/>
              </a:lnSpc>
              <a:spcBef>
                <a:spcPts val="0"/>
              </a:spcBef>
              <a:spcAft>
                <a:spcPts val="0"/>
              </a:spcAft>
            </a:pPr>
            <a:endParaRPr lang="en-GB" sz="1400" b="0" i="0" u="none" strike="noStrike" cap="none" dirty="0">
              <a:solidFill>
                <a:srgbClr val="000000"/>
              </a:solidFill>
              <a:latin typeface="Arial" panose="020B0604020202020204"/>
              <a:ea typeface="Arial" panose="020B0604020202020204"/>
              <a:cs typeface="Arial" panose="020B0604020202020204"/>
              <a:sym typeface="Arial" panose="020B0604020202020204"/>
            </a:endParaRPr>
          </a:p>
          <a:p>
            <a:pPr marL="285750" marR="0" lvl="0" indent="-285750" algn="l" rtl="0">
              <a:lnSpc>
                <a:spcPct val="100000"/>
              </a:lnSpc>
              <a:spcBef>
                <a:spcPts val="0"/>
              </a:spcBef>
              <a:spcAft>
                <a:spcPts val="0"/>
              </a:spcAft>
              <a:buFont typeface="Arial" panose="020B0604020202020204" pitchFamily="34" charset="0"/>
              <a:buChar char="•"/>
            </a:pPr>
            <a:r>
              <a:rPr lang="en-GB" sz="1400" b="0" i="0" u="none" strike="noStrike" cap="none" dirty="0">
                <a:solidFill>
                  <a:srgbClr val="000000"/>
                </a:solidFill>
                <a:latin typeface="Arial" panose="020B0604020202020204"/>
                <a:ea typeface="Arial" panose="020B0604020202020204"/>
                <a:cs typeface="Arial" panose="020B0604020202020204"/>
                <a:sym typeface="Arial" panose="020B0604020202020204"/>
              </a:rPr>
              <a:t>The primer binds to the mRNA, and the enzyme reverse transcriptase adds base pairs to the 3' end of the primer to generate a specific single-stranded cDNA product; this is the reverse complement of the mRNA.</a:t>
            </a:r>
            <a:endParaRPr dirty="0"/>
          </a:p>
        </p:txBody>
      </p:sp>
      <p:sp>
        <p:nvSpPr>
          <p:cNvPr id="2" name="Rectangle 1"/>
          <p:cNvSpPr/>
          <p:nvPr/>
        </p:nvSpPr>
        <p:spPr>
          <a:xfrm>
            <a:off x="7025494" y="4800926"/>
            <a:ext cx="1140056" cy="246221"/>
          </a:xfrm>
          <a:prstGeom prst="rect">
            <a:avLst/>
          </a:prstGeom>
        </p:spPr>
        <p:txBody>
          <a:bodyPr wrap="none">
            <a:spAutoFit/>
          </a:bodyPr>
          <a:lstStyle/>
          <a:p>
            <a:r>
              <a:rPr lang="en-US" sz="1000" dirty="0">
                <a:solidFill>
                  <a:schemeClr val="tx1"/>
                </a:solidFill>
                <a:latin typeface="Arial" panose="020B0604020202020204" pitchFamily="34" charset="0"/>
              </a:rPr>
              <a:t>PMID: 21809317</a:t>
            </a:r>
            <a:endParaRPr lang="en-US" sz="1000" dirty="0">
              <a:solidFill>
                <a:schemeClr val="tx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02"/>
        <p:cNvGrpSpPr/>
        <p:nvPr/>
      </p:nvGrpSpPr>
      <p:grpSpPr>
        <a:xfrm>
          <a:off x="0" y="0"/>
          <a:ext cx="0" cy="0"/>
          <a:chOff x="0" y="0"/>
          <a:chExt cx="0" cy="0"/>
        </a:xfrm>
      </p:grpSpPr>
      <p:sp>
        <p:nvSpPr>
          <p:cNvPr id="81" name="Rectangle 80"/>
          <p:cNvSpPr>
            <a:spLocks noGrp="1" noRot="1" noChangeAspect="1" noMove="1" noResize="1" noEditPoints="1" noAdjustHandles="1" noChangeArrowheads="1" noChangeShapeType="1" noTextEdit="1"/>
          </p:cNvSpPr>
          <p:nvPr/>
        </p:nvSpPr>
        <p:spPr bwMode="ltGray">
          <a:xfrm>
            <a:off x="241173" y="240030"/>
            <a:ext cx="8661654" cy="466344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3" name="Straight Connector 82"/>
          <p:cNvCxnSpPr>
            <a:cxnSpLocks noGrp="1" noRot="1" noChangeAspect="1" noMove="1" noResize="1" noEditPoints="1" noAdjustHandles="1" noChangeArrowheads="1" noChangeShapeType="1"/>
          </p:cNvCxnSpPr>
          <p:nvPr/>
        </p:nvCxnSpPr>
        <p:spPr>
          <a:xfrm>
            <a:off x="3490722" y="1543050"/>
            <a:ext cx="0" cy="20574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203" name="Shape 203"/>
          <p:cNvSpPr txBox="1">
            <a:spLocks noGrp="1"/>
          </p:cNvSpPr>
          <p:nvPr>
            <p:ph type="title"/>
          </p:nvPr>
        </p:nvSpPr>
        <p:spPr>
          <a:xfrm>
            <a:off x="527082" y="217170"/>
            <a:ext cx="8462832" cy="1028698"/>
          </a:xfrm>
          <a:prstGeom prst="rect">
            <a:avLst/>
          </a:prstGeom>
        </p:spPr>
        <p:txBody>
          <a:bodyPr spcFirstLastPara="1" lIns="91425" tIns="91425" rIns="91425" bIns="91425" anchorCtr="0">
            <a:normAutofit fontScale="90000"/>
          </a:bodyPr>
          <a:lstStyle/>
          <a:p>
            <a:pPr marL="0" marR="0" lvl="0" indent="0" algn="ctr" rtl="0">
              <a:spcBef>
                <a:spcPts val="0"/>
              </a:spcBef>
              <a:spcAft>
                <a:spcPts val="0"/>
              </a:spcAft>
              <a:buClr>
                <a:schemeClr val="dk1"/>
              </a:buClr>
              <a:buSzPts val="3300"/>
              <a:buFont typeface="Calibri" panose="020F0502020204030204"/>
              <a:buNone/>
            </a:pPr>
            <a:r>
              <a:rPr lang="en-US" b="0" i="0" u="none" strike="noStrike" cap="none" dirty="0">
                <a:solidFill>
                  <a:schemeClr val="accent1"/>
                </a:solidFill>
                <a:latin typeface="Calibri" panose="020F0502020204030204"/>
                <a:ea typeface="Calibri" panose="020F0502020204030204"/>
                <a:cs typeface="Calibri" panose="020F0502020204030204"/>
                <a:sym typeface="Calibri" panose="020F0502020204030204"/>
              </a:rPr>
              <a:t>5’ SMART RACE PCR: applied using immune receptor-specific primers </a:t>
            </a:r>
          </a:p>
        </p:txBody>
      </p:sp>
      <p:sp>
        <p:nvSpPr>
          <p:cNvPr id="3" name="Rectangle 2"/>
          <p:cNvSpPr/>
          <p:nvPr/>
        </p:nvSpPr>
        <p:spPr>
          <a:xfrm>
            <a:off x="3892706" y="1232922"/>
            <a:ext cx="5097209" cy="2677656"/>
          </a:xfrm>
          <a:prstGeom prst="rect">
            <a:avLst/>
          </a:prstGeom>
        </p:spPr>
        <p:txBody>
          <a:bodyPr wrap="square">
            <a:spAutoFit/>
          </a:bodyPr>
          <a:lstStyle/>
          <a:p>
            <a:pPr marL="285750" indent="-285750">
              <a:buFont typeface="Arial" panose="020B0604020202020204" pitchFamily="34" charset="0"/>
              <a:buChar char="•"/>
            </a:pPr>
            <a:r>
              <a:rPr lang="en-US" dirty="0"/>
              <a:t>For immune receptors (B and T cells), forward primers may be placed within the variable region or anneal to upstream sequences that were added by race PCR to the 5′-end.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Reverse primers can be placed in the constant regions.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Additionally, using B-cells as an example, beside Immunoglobulin gene-specific regions, forward and reverse primers comprise additional sequences allowing for next-generation sequencing (NGS) and data analysis. </a:t>
            </a:r>
          </a:p>
          <a:p>
            <a:endParaRPr lang="en-US" dirty="0"/>
          </a:p>
        </p:txBody>
      </p:sp>
      <p:pic>
        <p:nvPicPr>
          <p:cNvPr id="4" name="Picture 3"/>
          <p:cNvPicPr>
            <a:picLocks noChangeAspect="1"/>
          </p:cNvPicPr>
          <p:nvPr/>
        </p:nvPicPr>
        <p:blipFill rotWithShape="1">
          <a:blip r:embed="rId3"/>
          <a:srcRect l="4203" t="27794" r="1854" b="28220"/>
          <a:stretch>
            <a:fillRect/>
          </a:stretch>
        </p:blipFill>
        <p:spPr>
          <a:xfrm>
            <a:off x="318242" y="1838768"/>
            <a:ext cx="3095411" cy="1465964"/>
          </a:xfrm>
          <a:prstGeom prst="rect">
            <a:avLst/>
          </a:prstGeom>
        </p:spPr>
      </p:pic>
      <p:sp>
        <p:nvSpPr>
          <p:cNvPr id="7" name="Rectangle 6"/>
          <p:cNvSpPr/>
          <p:nvPr/>
        </p:nvSpPr>
        <p:spPr>
          <a:xfrm>
            <a:off x="7041078" y="4657249"/>
            <a:ext cx="1175322" cy="246221"/>
          </a:xfrm>
          <a:prstGeom prst="rect">
            <a:avLst/>
          </a:prstGeom>
        </p:spPr>
        <p:txBody>
          <a:bodyPr wrap="none">
            <a:spAutoFit/>
          </a:bodyPr>
          <a:lstStyle/>
          <a:p>
            <a:r>
              <a:rPr lang="en-US" sz="1000" dirty="0">
                <a:solidFill>
                  <a:schemeClr val="tx1"/>
                </a:solidFill>
                <a:latin typeface="Arial" panose="020B0604020202020204" pitchFamily="34" charset="0"/>
              </a:rPr>
              <a:t>PMID: 25389035 </a:t>
            </a:r>
            <a:endParaRPr lang="en-US" sz="1000" dirty="0">
              <a:solidFill>
                <a:schemeClr val="tx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p:cNvSpPr>
            <a:spLocks noGrp="1" noRot="1" noChangeAspect="1" noMove="1" noResize="1" noEditPoints="1" noAdjustHandles="1" noChangeArrowheads="1" noChangeShapeType="1" noTextEdit="1"/>
          </p:cNvSpPr>
          <p:nvPr/>
        </p:nvSpPr>
        <p:spPr bwMode="ltGray">
          <a:xfrm>
            <a:off x="4601007" y="227693"/>
            <a:ext cx="4301693" cy="4422557"/>
          </a:xfrm>
          <a:prstGeom prst="rect">
            <a:avLst/>
          </a:prstGeom>
          <a:solidFill>
            <a:schemeClr val="tx1">
              <a:alpha val="15000"/>
            </a:schemeClr>
          </a:solidFill>
          <a:ln w="127000" cap="sq" cmpd="thinThick">
            <a:solidFill>
              <a:schemeClr val="tx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rotWithShape="1">
          <a:blip r:embed="rId2"/>
          <a:srcRect l="4203" t="68585" r="1854" b="10987"/>
          <a:stretch>
            <a:fillRect/>
          </a:stretch>
        </p:blipFill>
        <p:spPr>
          <a:xfrm>
            <a:off x="379262" y="3157870"/>
            <a:ext cx="3845052" cy="723014"/>
          </a:xfrm>
          <a:prstGeom prst="rect">
            <a:avLst/>
          </a:prstGeom>
        </p:spPr>
      </p:pic>
      <p:sp>
        <p:nvSpPr>
          <p:cNvPr id="5" name="Title 4"/>
          <p:cNvSpPr>
            <a:spLocks noGrp="1"/>
          </p:cNvSpPr>
          <p:nvPr>
            <p:ph type="title"/>
          </p:nvPr>
        </p:nvSpPr>
        <p:spPr>
          <a:xfrm>
            <a:off x="4794448" y="480197"/>
            <a:ext cx="3915950" cy="1008731"/>
          </a:xfrm>
        </p:spPr>
        <p:txBody>
          <a:bodyPr vert="horz" lIns="91440" tIns="45720" rIns="91440" bIns="45720" rtlCol="0" anchor="ctr">
            <a:normAutofit/>
          </a:bodyPr>
          <a:lstStyle/>
          <a:p>
            <a:pPr algn="ctr">
              <a:spcBef>
                <a:spcPct val="0"/>
              </a:spcBef>
            </a:pPr>
            <a:r>
              <a:rPr lang="en-US" sz="3000" kern="1200" dirty="0">
                <a:solidFill>
                  <a:schemeClr val="tx1"/>
                </a:solidFill>
                <a:latin typeface="+mj-lt"/>
                <a:ea typeface="+mj-ea"/>
                <a:cs typeface="+mj-cs"/>
              </a:rPr>
              <a:t>UMI and MID sample tracking systems</a:t>
            </a:r>
          </a:p>
        </p:txBody>
      </p:sp>
      <p:sp>
        <p:nvSpPr>
          <p:cNvPr id="7" name="Text Placeholder 6"/>
          <p:cNvSpPr>
            <a:spLocks noGrp="1"/>
          </p:cNvSpPr>
          <p:nvPr>
            <p:ph type="body" idx="2"/>
          </p:nvPr>
        </p:nvSpPr>
        <p:spPr>
          <a:xfrm>
            <a:off x="4793927" y="1591322"/>
            <a:ext cx="3926617" cy="2829757"/>
          </a:xfrm>
        </p:spPr>
        <p:txBody>
          <a:bodyPr vert="horz" lIns="91440" tIns="45720" rIns="91440" bIns="45720" rtlCol="0">
            <a:normAutofit/>
          </a:bodyPr>
          <a:lstStyle/>
          <a:p>
            <a:pPr indent="-228600">
              <a:buFont typeface="Arial" panose="020B0604020202020204" pitchFamily="34" charset="0"/>
              <a:buChar char="•"/>
            </a:pPr>
            <a:r>
              <a:rPr lang="en-US" sz="1500" kern="1200">
                <a:solidFill>
                  <a:schemeClr val="tx1"/>
                </a:solidFill>
                <a:latin typeface="+mn-lt"/>
                <a:ea typeface="+mn-ea"/>
                <a:cs typeface="+mn-cs"/>
              </a:rPr>
              <a:t>Unique molecular identifier (UMI) can be used to quantify NGS repertoire information and determine clonal sizes. </a:t>
            </a:r>
          </a:p>
          <a:p>
            <a:pPr indent="-228600">
              <a:buFont typeface="Arial" panose="020B0604020202020204" pitchFamily="34" charset="0"/>
              <a:buChar char="•"/>
            </a:pPr>
            <a:r>
              <a:rPr lang="en-US" sz="1500" kern="1200">
                <a:solidFill>
                  <a:schemeClr val="tx1"/>
                </a:solidFill>
                <a:latin typeface="+mn-lt"/>
                <a:ea typeface="+mn-ea"/>
                <a:cs typeface="+mn-cs"/>
              </a:rPr>
              <a:t>Molecular identification tags (MID) identify samples and allow combining multiple samples in one sequence run. </a:t>
            </a:r>
          </a:p>
          <a:p>
            <a:pPr indent="-228600">
              <a:buFont typeface="Arial" panose="020B0604020202020204" pitchFamily="34" charset="0"/>
              <a:buChar char="•"/>
            </a:pPr>
            <a:endParaRPr lang="en-US" sz="1500" kern="1200">
              <a:solidFill>
                <a:schemeClr val="tx1"/>
              </a:solidFill>
              <a:latin typeface="+mn-lt"/>
              <a:ea typeface="+mn-ea"/>
              <a:cs typeface="+mn-cs"/>
            </a:endParaRPr>
          </a:p>
        </p:txBody>
      </p:sp>
      <p:pic>
        <p:nvPicPr>
          <p:cNvPr id="8" name="Picture 7"/>
          <p:cNvPicPr>
            <a:picLocks noChangeAspect="1"/>
          </p:cNvPicPr>
          <p:nvPr/>
        </p:nvPicPr>
        <p:blipFill rotWithShape="1">
          <a:blip r:embed="rId3"/>
          <a:srcRect l="10349" t="25414" r="38604" b="14028"/>
          <a:stretch>
            <a:fillRect/>
          </a:stretch>
        </p:blipFill>
        <p:spPr>
          <a:xfrm>
            <a:off x="395051" y="217165"/>
            <a:ext cx="3813475" cy="2543525"/>
          </a:xfrm>
          <a:prstGeom prst="rect">
            <a:avLst/>
          </a:prstGeom>
        </p:spPr>
      </p:pic>
      <p:grpSp>
        <p:nvGrpSpPr>
          <p:cNvPr id="10" name="Group 9"/>
          <p:cNvGrpSpPr/>
          <p:nvPr/>
        </p:nvGrpSpPr>
        <p:grpSpPr>
          <a:xfrm>
            <a:off x="5736730" y="4752644"/>
            <a:ext cx="2504532" cy="412949"/>
            <a:chOff x="6597965" y="4752644"/>
            <a:chExt cx="2504532" cy="412949"/>
          </a:xfrm>
        </p:grpSpPr>
        <p:sp>
          <p:nvSpPr>
            <p:cNvPr id="6" name="Rectangle 5"/>
            <p:cNvSpPr/>
            <p:nvPr/>
          </p:nvSpPr>
          <p:spPr>
            <a:xfrm>
              <a:off x="7240949" y="4752644"/>
              <a:ext cx="1140056" cy="246221"/>
            </a:xfrm>
            <a:prstGeom prst="rect">
              <a:avLst/>
            </a:prstGeom>
          </p:spPr>
          <p:txBody>
            <a:bodyPr wrap="none">
              <a:spAutoFit/>
            </a:bodyPr>
            <a:lstStyle/>
            <a:p>
              <a:pPr algn="ctr"/>
              <a:r>
                <a:rPr lang="en-US" sz="1000" dirty="0">
                  <a:solidFill>
                    <a:schemeClr val="tx1"/>
                  </a:solidFill>
                  <a:latin typeface="Arial" panose="020B0604020202020204" pitchFamily="34" charset="0"/>
                </a:rPr>
                <a:t>PMID: 25389035</a:t>
              </a:r>
              <a:endParaRPr lang="en-US" sz="1000" dirty="0">
                <a:solidFill>
                  <a:schemeClr val="tx1"/>
                </a:solidFill>
              </a:endParaRPr>
            </a:p>
          </p:txBody>
        </p:sp>
        <p:sp>
          <p:nvSpPr>
            <p:cNvPr id="3" name="Rectangle 2"/>
            <p:cNvSpPr/>
            <p:nvPr/>
          </p:nvSpPr>
          <p:spPr>
            <a:xfrm>
              <a:off x="6597965" y="4919372"/>
              <a:ext cx="1447832" cy="246221"/>
            </a:xfrm>
            <a:prstGeom prst="rect">
              <a:avLst/>
            </a:prstGeom>
          </p:spPr>
          <p:txBody>
            <a:bodyPr wrap="none">
              <a:spAutoFit/>
            </a:bodyPr>
            <a:lstStyle/>
            <a:p>
              <a:r>
                <a:rPr lang="en-US" sz="1000" dirty="0"/>
                <a:t>PMCID: PMC5340976</a:t>
              </a:r>
            </a:p>
          </p:txBody>
        </p:sp>
        <p:sp>
          <p:nvSpPr>
            <p:cNvPr id="9" name="Rectangle 8"/>
            <p:cNvSpPr/>
            <p:nvPr/>
          </p:nvSpPr>
          <p:spPr>
            <a:xfrm>
              <a:off x="7891909" y="4915807"/>
              <a:ext cx="1210588" cy="246221"/>
            </a:xfrm>
            <a:prstGeom prst="rect">
              <a:avLst/>
            </a:prstGeom>
          </p:spPr>
          <p:txBody>
            <a:bodyPr wrap="none">
              <a:spAutoFit/>
            </a:bodyPr>
            <a:lstStyle/>
            <a:p>
              <a:r>
                <a:rPr lang="en-US" sz="1000" dirty="0"/>
                <a:t>; PMID: 28993443</a:t>
              </a:r>
            </a:p>
          </p:txBody>
        </p:sp>
      </p:grpSp>
      <p:sp>
        <p:nvSpPr>
          <p:cNvPr id="11" name="TextBox 10"/>
          <p:cNvSpPr txBox="1"/>
          <p:nvPr/>
        </p:nvSpPr>
        <p:spPr>
          <a:xfrm>
            <a:off x="3902149" y="3726995"/>
            <a:ext cx="184731" cy="307777"/>
          </a:xfrm>
          <a:prstGeom prst="rect">
            <a:avLst/>
          </a:prstGeom>
          <a:solidFill>
            <a:schemeClr val="bg1"/>
          </a:solidFill>
        </p:spPr>
        <p:txBody>
          <a:bodyPr wrap="none" rtlCol="0">
            <a:spAutoFit/>
          </a:bodyPr>
          <a:lstStyle/>
          <a:p>
            <a:endParaRPr lang="en-US"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pic>
        <p:nvPicPr>
          <p:cNvPr id="209" name="Shape 209"/>
          <p:cNvPicPr preferRelativeResize="0"/>
          <p:nvPr/>
        </p:nvPicPr>
        <p:blipFill rotWithShape="1">
          <a:blip r:embed="rId3"/>
          <a:srcRect t="11621"/>
          <a:stretch>
            <a:fillRect/>
          </a:stretch>
        </p:blipFill>
        <p:spPr>
          <a:xfrm>
            <a:off x="1524000" y="1268026"/>
            <a:ext cx="6283974" cy="3576925"/>
          </a:xfrm>
          <a:prstGeom prst="rect">
            <a:avLst/>
          </a:prstGeom>
          <a:noFill/>
          <a:ln>
            <a:noFill/>
          </a:ln>
        </p:spPr>
      </p:pic>
      <p:sp>
        <p:nvSpPr>
          <p:cNvPr id="210" name="Shape 210"/>
          <p:cNvSpPr txBox="1">
            <a:spLocks noGrp="1"/>
          </p:cNvSpPr>
          <p:nvPr>
            <p:ph type="title"/>
          </p:nvPr>
        </p:nvSpPr>
        <p:spPr>
          <a:xfrm>
            <a:off x="628650" y="273844"/>
            <a:ext cx="7886700" cy="994172"/>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dk1"/>
              </a:buClr>
              <a:buSzPts val="3300"/>
              <a:buFont typeface="Calibri" panose="020F0502020204030204"/>
              <a:buNone/>
            </a:pPr>
            <a:r>
              <a:rPr lang="en-GB" sz="3300" b="0" i="0" u="none" strike="noStrike" cap="none" dirty="0">
                <a:solidFill>
                  <a:schemeClr val="dk1"/>
                </a:solidFill>
                <a:latin typeface="Calibri" panose="020F0502020204030204"/>
                <a:ea typeface="Calibri" panose="020F0502020204030204"/>
                <a:cs typeface="Calibri" panose="020F0502020204030204"/>
                <a:sym typeface="Calibri" panose="020F0502020204030204"/>
              </a:rPr>
              <a:t>Multiplex PCR: </a:t>
            </a:r>
            <a:r>
              <a:rPr lang="en-US" dirty="0"/>
              <a:t>b</a:t>
            </a:r>
            <a:r>
              <a:rPr lang="en-US" sz="3300" b="0" i="0" u="none" strike="noStrike" cap="none" dirty="0">
                <a:solidFill>
                  <a:schemeClr val="dk1"/>
                </a:solidFill>
                <a:latin typeface="Calibri" panose="020F0502020204030204"/>
                <a:ea typeface="Calibri" panose="020F0502020204030204"/>
                <a:cs typeface="Calibri" panose="020F0502020204030204"/>
                <a:sym typeface="Calibri" panose="020F0502020204030204"/>
              </a:rPr>
              <a:t>ias-controlled</a:t>
            </a:r>
            <a:r>
              <a:rPr lang="en-GB" sz="3300" b="0" i="0" u="none" strike="noStrike" cap="none" dirty="0">
                <a:solidFill>
                  <a:schemeClr val="dk1"/>
                </a:solidFill>
                <a:latin typeface="Calibri" panose="020F0502020204030204"/>
                <a:ea typeface="Calibri" panose="020F0502020204030204"/>
                <a:cs typeface="Calibri" panose="020F0502020204030204"/>
                <a:sym typeface="Calibri" panose="020F0502020204030204"/>
              </a:rPr>
              <a:t> </a:t>
            </a:r>
            <a:r>
              <a:rPr lang="en-US" dirty="0"/>
              <a:t>approach  from Adaptive Biotechnologies)</a:t>
            </a:r>
            <a:r>
              <a:rPr lang="en-GB" sz="3300" b="0" i="0" u="none" strike="noStrike" cap="none" dirty="0">
                <a:solidFill>
                  <a:schemeClr val="dk1"/>
                </a:solidFill>
                <a:latin typeface="Calibri" panose="020F0502020204030204"/>
                <a:ea typeface="Calibri" panose="020F0502020204030204"/>
                <a:cs typeface="Calibri" panose="020F0502020204030204"/>
                <a:sym typeface="Calibri" panose="020F0502020204030204"/>
              </a:rPr>
              <a:t> </a:t>
            </a:r>
            <a:endParaRPr sz="3300" b="0" i="0" u="none" strike="noStrike" cap="none" dirty="0">
              <a:solidFill>
                <a:schemeClr val="dk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Shape 104"/>
          <p:cNvSpPr txBox="1"/>
          <p:nvPr/>
        </p:nvSpPr>
        <p:spPr>
          <a:xfrm>
            <a:off x="69668" y="1132115"/>
            <a:ext cx="9144000" cy="3000000"/>
          </a:xfrm>
          <a:prstGeom prst="rect">
            <a:avLst/>
          </a:prstGeom>
          <a:noFill/>
          <a:ln>
            <a:noFill/>
          </a:ln>
        </p:spPr>
        <p:txBody>
          <a:bodyPr spcFirstLastPara="1" wrap="square" lIns="91425" tIns="91425" rIns="91425" bIns="91425" anchor="ctr" anchorCtr="0">
            <a:noAutofit/>
          </a:bodyPr>
          <a:lstStyle/>
          <a:p>
            <a:pPr marL="1371600" marR="0" lvl="0" indent="457200" rtl="0">
              <a:lnSpc>
                <a:spcPct val="130000"/>
              </a:lnSpc>
              <a:spcBef>
                <a:spcPts val="0"/>
              </a:spcBef>
              <a:spcAft>
                <a:spcPts val="0"/>
              </a:spcAft>
              <a:buClr>
                <a:srgbClr val="000000"/>
              </a:buClr>
              <a:buSzPts val="800"/>
              <a:buFont typeface="Arial" panose="020B0604020202020204"/>
              <a:buNone/>
            </a:pPr>
            <a:r>
              <a:rPr lang="en-GB" sz="1200" b="1" dirty="0">
                <a:solidFill>
                  <a:schemeClr val="dk1"/>
                </a:solidFill>
                <a:latin typeface="+mn-lt"/>
                <a:ea typeface="Calibri" panose="020F0502020204030204"/>
                <a:cs typeface="Calibri" panose="020F0502020204030204"/>
                <a:sym typeface="Calibri" panose="020F0502020204030204"/>
              </a:rPr>
              <a:t>AGENDA</a:t>
            </a:r>
            <a:endParaRPr lang="en-US" sz="1200" b="1" i="0" u="none" strike="noStrike" cap="none">
              <a:solidFill>
                <a:schemeClr val="dk1"/>
              </a:solidFill>
              <a:latin typeface="+mn-lt"/>
              <a:ea typeface="Calibri" panose="020F0502020204030204"/>
            </a:endParaRPr>
          </a:p>
          <a:p>
            <a:pPr marL="0" marR="0" lvl="0" indent="0" algn="l" rtl="0">
              <a:lnSpc>
                <a:spcPct val="115000"/>
              </a:lnSpc>
              <a:spcBef>
                <a:spcPts val="800"/>
              </a:spcBef>
              <a:spcAft>
                <a:spcPts val="0"/>
              </a:spcAft>
              <a:buClr>
                <a:srgbClr val="000000"/>
              </a:buClr>
              <a:buSzPts val="800"/>
              <a:buFont typeface="Arial" panose="020B0604020202020204"/>
              <a:buNone/>
            </a:pPr>
            <a:endParaRPr sz="800" b="1" i="0" u="none" strike="noStrike" cap="none" dirty="0">
              <a:solidFill>
                <a:schemeClr val="dk1"/>
              </a:solidFill>
              <a:latin typeface="+mn-lt"/>
              <a:ea typeface="Calibri" panose="020F0502020204030204"/>
              <a:cs typeface="Calibri" panose="020F0502020204030204"/>
              <a:sym typeface="Calibri" panose="020F0502020204030204"/>
            </a:endParaRPr>
          </a:p>
          <a:p>
            <a:pPr marL="0" marR="0" lvl="0" indent="0" algn="l" rtl="0">
              <a:lnSpc>
                <a:spcPct val="130000"/>
              </a:lnSpc>
              <a:spcBef>
                <a:spcPts val="0"/>
              </a:spcBef>
              <a:spcAft>
                <a:spcPts val="0"/>
              </a:spcAft>
              <a:buClr>
                <a:srgbClr val="000000"/>
              </a:buClr>
              <a:buSzPts val="800"/>
              <a:buFont typeface="Arial" panose="020B0604020202020204"/>
              <a:buNone/>
            </a:pPr>
            <a:r>
              <a:rPr lang="en-GB" sz="800" b="1" i="0" u="none" strike="noStrike" cap="none" dirty="0">
                <a:solidFill>
                  <a:schemeClr val="dk1"/>
                </a:solidFill>
                <a:latin typeface="+mn-lt"/>
                <a:ea typeface="Calibri" panose="020F0502020204030204"/>
                <a:cs typeface="Calibri" panose="020F0502020204030204"/>
                <a:sym typeface="Calibri" panose="020F0502020204030204"/>
              </a:rPr>
              <a:t>8:45am – 9:00am</a:t>
            </a:r>
            <a:r>
              <a:rPr lang="en-GB" sz="800" b="0" i="0" u="none" strike="noStrike" cap="none" dirty="0">
                <a:solidFill>
                  <a:schemeClr val="dk1"/>
                </a:solidFill>
                <a:latin typeface="+mn-lt"/>
                <a:ea typeface="Calibri" panose="020F0502020204030204"/>
                <a:cs typeface="Calibri" panose="020F0502020204030204"/>
                <a:sym typeface="Calibri" panose="020F0502020204030204"/>
              </a:rPr>
              <a:t> Setup, Registration, provide workshop handouts to participants</a:t>
            </a:r>
            <a:endParaRPr sz="800" b="0" i="0" u="none" strike="noStrike" cap="none" dirty="0">
              <a:solidFill>
                <a:schemeClr val="dk1"/>
              </a:solidFill>
              <a:latin typeface="+mn-lt"/>
              <a:ea typeface="Calibri" panose="020F0502020204030204"/>
              <a:cs typeface="Calibri" panose="020F0502020204030204"/>
              <a:sym typeface="Calibri" panose="020F0502020204030204"/>
            </a:endParaRPr>
          </a:p>
          <a:p>
            <a:pPr marL="0" marR="0" lvl="0" indent="0" algn="l" rtl="0">
              <a:lnSpc>
                <a:spcPct val="130000"/>
              </a:lnSpc>
              <a:spcBef>
                <a:spcPts val="800"/>
              </a:spcBef>
              <a:spcAft>
                <a:spcPts val="0"/>
              </a:spcAft>
              <a:buClr>
                <a:srgbClr val="000000"/>
              </a:buClr>
              <a:buSzPts val="800"/>
              <a:buFont typeface="Arial" panose="020B0604020202020204"/>
              <a:buNone/>
            </a:pPr>
            <a:r>
              <a:rPr lang="en-GB" sz="800" b="1" i="0" u="none" strike="noStrike" cap="none" dirty="0">
                <a:solidFill>
                  <a:schemeClr val="dk1"/>
                </a:solidFill>
                <a:latin typeface="+mn-lt"/>
                <a:ea typeface="Calibri" panose="020F0502020204030204"/>
                <a:cs typeface="Calibri" panose="020F0502020204030204"/>
                <a:sym typeface="Calibri" panose="020F0502020204030204"/>
              </a:rPr>
              <a:t>9:10am – 10:30am Introduction session</a:t>
            </a:r>
            <a:endParaRPr sz="800" b="1" i="0" u="none" strike="noStrike" cap="none" dirty="0">
              <a:solidFill>
                <a:schemeClr val="dk1"/>
              </a:solidFill>
              <a:latin typeface="+mn-lt"/>
              <a:ea typeface="Calibri" panose="020F0502020204030204"/>
              <a:cs typeface="Calibri" panose="020F0502020204030204"/>
              <a:sym typeface="Calibri" panose="020F0502020204030204"/>
            </a:endParaRPr>
          </a:p>
          <a:p>
            <a:pPr marL="0" marR="0" lvl="0" indent="0" algn="l" rtl="0">
              <a:lnSpc>
                <a:spcPct val="130000"/>
              </a:lnSpc>
              <a:spcBef>
                <a:spcPts val="800"/>
              </a:spcBef>
              <a:spcAft>
                <a:spcPts val="0"/>
              </a:spcAft>
              <a:buClr>
                <a:srgbClr val="000000"/>
              </a:buClr>
              <a:buSzPts val="800"/>
              <a:buFont typeface="Arial" panose="020B0604020202020204"/>
              <a:buNone/>
            </a:pPr>
            <a:r>
              <a:rPr lang="en-GB" sz="800" b="1" i="0" u="none" strike="noStrike" cap="none" dirty="0">
                <a:solidFill>
                  <a:schemeClr val="dk1"/>
                </a:solidFill>
                <a:highlight>
                  <a:srgbClr val="FFFF00"/>
                </a:highlight>
                <a:latin typeface="+mn-lt"/>
                <a:ea typeface="Calibri" panose="020F0502020204030204"/>
                <a:cs typeface="Calibri" panose="020F0502020204030204"/>
                <a:sym typeface="Calibri" panose="020F0502020204030204"/>
              </a:rPr>
              <a:t>9:10am – 10:30am:</a:t>
            </a:r>
            <a:r>
              <a:rPr lang="en-GB" sz="800" b="0" i="0" u="none" strike="noStrike" cap="none" dirty="0">
                <a:solidFill>
                  <a:schemeClr val="dk1"/>
                </a:solidFill>
                <a:highlight>
                  <a:srgbClr val="FFFF00"/>
                </a:highlight>
                <a:latin typeface="+mn-lt"/>
                <a:ea typeface="Calibri" panose="020F0502020204030204"/>
                <a:cs typeface="Calibri" panose="020F0502020204030204"/>
                <a:sym typeface="Calibri" panose="020F0502020204030204"/>
              </a:rPr>
              <a:t> Immune system overview (including immune sequencing technology and summary of vdjserver workflow for analysis); Setup IgBlast jobs with demo files</a:t>
            </a:r>
            <a:endParaRPr sz="800" b="0" i="0" u="none" strike="noStrike" cap="none" dirty="0">
              <a:solidFill>
                <a:schemeClr val="dk1"/>
              </a:solidFill>
              <a:highlight>
                <a:srgbClr val="FFFF00"/>
              </a:highlight>
              <a:latin typeface="+mn-lt"/>
              <a:ea typeface="Calibri" panose="020F0502020204030204"/>
              <a:cs typeface="Calibri" panose="020F0502020204030204"/>
              <a:sym typeface="Calibri" panose="020F0502020204030204"/>
            </a:endParaRPr>
          </a:p>
          <a:p>
            <a:pPr marL="457200" indent="-279400">
              <a:lnSpc>
                <a:spcPct val="130000"/>
              </a:lnSpc>
              <a:spcBef>
                <a:spcPts val="800"/>
              </a:spcBef>
              <a:buClr>
                <a:schemeClr val="dk1"/>
              </a:buClr>
              <a:buSzPts val="800"/>
              <a:buFont typeface="Calibri" panose="020F0502020204030204"/>
              <a:buChar char="●"/>
            </a:pPr>
            <a:r>
              <a:rPr lang="en-GB" sz="800" dirty="0">
                <a:solidFill>
                  <a:schemeClr val="dk1"/>
                </a:solidFill>
                <a:highlight>
                  <a:srgbClr val="FFFF00"/>
                </a:highlight>
                <a:latin typeface="+mn-lt"/>
                <a:ea typeface="Calibri" panose="020F0502020204030204"/>
                <a:cs typeface="Calibri" panose="020F0502020204030204"/>
                <a:sym typeface="Calibri" panose="020F0502020204030204"/>
              </a:rPr>
              <a:t>Using slides</a:t>
            </a:r>
            <a:r>
              <a:rPr lang="en-GB" sz="800" b="0" i="0" u="none" strike="noStrike" cap="none" dirty="0">
                <a:solidFill>
                  <a:schemeClr val="dk1"/>
                </a:solidFill>
                <a:highlight>
                  <a:srgbClr val="FFFF00"/>
                </a:highlight>
                <a:latin typeface="+mn-lt"/>
                <a:ea typeface="Calibri" panose="020F0502020204030204"/>
                <a:cs typeface="Calibri" panose="020F0502020204030204"/>
                <a:sym typeface="Calibri" panose="020F0502020204030204"/>
              </a:rPr>
              <a:t> and video</a:t>
            </a:r>
            <a:endParaRPr sz="800" b="0" i="0" u="none" strike="noStrike" cap="none" dirty="0">
              <a:solidFill>
                <a:schemeClr val="dk1"/>
              </a:solidFill>
              <a:highlight>
                <a:srgbClr val="FFFF00"/>
              </a:highlight>
              <a:latin typeface="+mn-lt"/>
              <a:ea typeface="Calibri" panose="020F0502020204030204"/>
            </a:endParaRPr>
          </a:p>
          <a:p>
            <a:pPr marL="0" marR="0" lvl="0" indent="0" algn="l" rtl="0">
              <a:lnSpc>
                <a:spcPct val="130000"/>
              </a:lnSpc>
              <a:spcBef>
                <a:spcPts val="800"/>
              </a:spcBef>
              <a:spcAft>
                <a:spcPts val="0"/>
              </a:spcAft>
              <a:buClr>
                <a:srgbClr val="000000"/>
              </a:buClr>
              <a:buSzPts val="800"/>
              <a:buFont typeface="Arial" panose="020B0604020202020204"/>
              <a:buNone/>
            </a:pPr>
            <a:r>
              <a:rPr lang="en-GB" sz="800" b="1" i="0" u="none" strike="noStrike" cap="none" dirty="0">
                <a:solidFill>
                  <a:schemeClr val="dk1"/>
                </a:solidFill>
                <a:latin typeface="+mn-lt"/>
                <a:ea typeface="Calibri" panose="020F0502020204030204"/>
                <a:cs typeface="Calibri" panose="020F0502020204030204"/>
                <a:sym typeface="Calibri" panose="020F0502020204030204"/>
              </a:rPr>
              <a:t>10:30am-10:40am Break</a:t>
            </a:r>
            <a:endParaRPr sz="800" b="1" i="0" u="none" strike="noStrike" cap="none" dirty="0">
              <a:solidFill>
                <a:schemeClr val="dk1"/>
              </a:solidFill>
              <a:latin typeface="+mn-lt"/>
              <a:ea typeface="Calibri" panose="020F0502020204030204"/>
              <a:cs typeface="Calibri" panose="020F0502020204030204"/>
              <a:sym typeface="Calibri" panose="020F0502020204030204"/>
            </a:endParaRPr>
          </a:p>
          <a:p>
            <a:pPr marL="0" marR="0" lvl="0" indent="0" algn="l" rtl="0">
              <a:lnSpc>
                <a:spcPct val="130000"/>
              </a:lnSpc>
              <a:spcBef>
                <a:spcPts val="800"/>
              </a:spcBef>
              <a:spcAft>
                <a:spcPts val="0"/>
              </a:spcAft>
              <a:buClr>
                <a:srgbClr val="000000"/>
              </a:buClr>
              <a:buSzPts val="800"/>
              <a:buFont typeface="Arial" panose="020B0604020202020204"/>
              <a:buNone/>
            </a:pPr>
            <a:r>
              <a:rPr lang="en-GB" sz="800" b="1" i="0" u="none" strike="noStrike" cap="none" dirty="0">
                <a:solidFill>
                  <a:schemeClr val="dk1"/>
                </a:solidFill>
                <a:latin typeface="+mn-lt"/>
                <a:ea typeface="Calibri" panose="020F0502020204030204"/>
                <a:cs typeface="Calibri" panose="020F0502020204030204"/>
                <a:sym typeface="Calibri" panose="020F0502020204030204"/>
              </a:rPr>
              <a:t>10:40am – 11:45am </a:t>
            </a:r>
            <a:r>
              <a:rPr lang="en-GB" sz="800" b="1" dirty="0">
                <a:solidFill>
                  <a:schemeClr val="dk1"/>
                </a:solidFill>
                <a:latin typeface="+mn-lt"/>
                <a:ea typeface="Calibri" panose="020F0502020204030204"/>
                <a:cs typeface="Calibri" panose="020F0502020204030204"/>
                <a:sym typeface="Calibri" panose="020F0502020204030204"/>
              </a:rPr>
              <a:t>S</a:t>
            </a:r>
            <a:r>
              <a:rPr lang="en-GB" sz="800" b="1" i="0" u="none" strike="noStrike" cap="none" dirty="0">
                <a:solidFill>
                  <a:schemeClr val="dk1"/>
                </a:solidFill>
                <a:latin typeface="+mn-lt"/>
                <a:ea typeface="Calibri" panose="020F0502020204030204"/>
                <a:cs typeface="Calibri" panose="020F0502020204030204"/>
                <a:sym typeface="Calibri" panose="020F0502020204030204"/>
              </a:rPr>
              <a:t>ession 1: Data di</a:t>
            </a:r>
            <a:r>
              <a:rPr lang="en-GB" sz="800" b="1" dirty="0">
                <a:solidFill>
                  <a:schemeClr val="dk1"/>
                </a:solidFill>
                <a:latin typeface="+mn-lt"/>
                <a:ea typeface="Calibri" panose="020F0502020204030204"/>
                <a:cs typeface="Calibri" panose="020F0502020204030204"/>
                <a:sym typeface="Calibri" panose="020F0502020204030204"/>
              </a:rPr>
              <a:t>gest</a:t>
            </a:r>
            <a:endParaRPr sz="800" b="1" i="0" u="none" strike="noStrike" cap="none" dirty="0">
              <a:solidFill>
                <a:schemeClr val="dk1"/>
              </a:solidFill>
              <a:latin typeface="+mn-lt"/>
              <a:ea typeface="Calibri" panose="020F0502020204030204"/>
              <a:cs typeface="Calibri" panose="020F0502020204030204"/>
              <a:sym typeface="Calibri" panose="020F0502020204030204"/>
            </a:endParaRPr>
          </a:p>
          <a:p>
            <a:pPr marL="457200" marR="0" lvl="0" indent="-279400" algn="l" rtl="0">
              <a:lnSpc>
                <a:spcPct val="130000"/>
              </a:lnSpc>
              <a:spcAft>
                <a:spcPts val="0"/>
              </a:spcAft>
              <a:buClr>
                <a:schemeClr val="dk1"/>
              </a:buClr>
              <a:buSzPts val="800"/>
              <a:buFont typeface="Calibri" panose="020F0502020204030204"/>
              <a:buChar char="●"/>
            </a:pPr>
            <a:r>
              <a:rPr lang="en-GB" sz="800" b="0" i="0" u="none" strike="noStrike" cap="none" dirty="0">
                <a:solidFill>
                  <a:schemeClr val="dk1"/>
                </a:solidFill>
                <a:latin typeface="+mn-lt"/>
                <a:ea typeface="Calibri" panose="020F0502020204030204"/>
                <a:cs typeface="Calibri" panose="020F0502020204030204"/>
                <a:sym typeface="Calibri" panose="020F0502020204030204"/>
              </a:rPr>
              <a:t>Demo data and VDJServer </a:t>
            </a:r>
            <a:r>
              <a:rPr lang="en-US" sz="800" b="0" i="0" u="none" strike="noStrike" cap="none" dirty="0">
                <a:solidFill>
                  <a:schemeClr val="dk1"/>
                </a:solidFill>
                <a:latin typeface="+mn-lt"/>
                <a:ea typeface="Calibri" panose="020F0502020204030204"/>
                <a:cs typeface="Calibri" panose="020F0502020204030204"/>
                <a:sym typeface="Calibri" panose="020F0502020204030204"/>
              </a:rPr>
              <a:t>hands-on demonstrations</a:t>
            </a:r>
            <a:endParaRPr sz="1400" b="0" i="0" u="none" strike="noStrike" cap="none" dirty="0">
              <a:solidFill>
                <a:srgbClr val="000000"/>
              </a:solidFill>
              <a:latin typeface="+mn-lt"/>
              <a:ea typeface="Arial" panose="020B0604020202020204"/>
              <a:cs typeface="Arial" panose="020B0604020202020204"/>
              <a:sym typeface="Arial" panose="020B0604020202020204"/>
            </a:endParaRPr>
          </a:p>
          <a:p>
            <a:pPr marL="457200" marR="0" lvl="0" indent="-279400" algn="l" rtl="0">
              <a:lnSpc>
                <a:spcPct val="130000"/>
              </a:lnSpc>
              <a:spcAft>
                <a:spcPts val="0"/>
              </a:spcAft>
              <a:buClr>
                <a:schemeClr val="dk1"/>
              </a:buClr>
              <a:buSzPts val="800"/>
              <a:buFont typeface="Calibri" panose="020F0502020204030204"/>
              <a:buChar char="●"/>
            </a:pPr>
            <a:r>
              <a:rPr lang="en-GB" sz="800" b="0" i="0" u="none" strike="noStrike" cap="none" dirty="0">
                <a:solidFill>
                  <a:schemeClr val="dk1"/>
                </a:solidFill>
                <a:latin typeface="+mn-lt"/>
                <a:ea typeface="Calibri" panose="020F0502020204030204"/>
                <a:cs typeface="Calibri" panose="020F0502020204030204"/>
                <a:sym typeface="Calibri" panose="020F0502020204030204"/>
              </a:rPr>
              <a:t>Elaborate on the functionalities and benefits of VDJServer such as: no need to install anything, reproducibility, easy to use, data is stored on your account and is private, collaborative sharing of data, and long term archiving.</a:t>
            </a:r>
            <a:endParaRPr sz="800" b="0" i="0" u="none" strike="noStrike" cap="none" dirty="0">
              <a:solidFill>
                <a:schemeClr val="dk1"/>
              </a:solidFill>
              <a:latin typeface="+mn-lt"/>
              <a:ea typeface="Calibri" panose="020F0502020204030204"/>
              <a:cs typeface="Calibri" panose="020F0502020204030204"/>
              <a:sym typeface="Calibri" panose="020F0502020204030204"/>
            </a:endParaRPr>
          </a:p>
          <a:p>
            <a:pPr marL="457200" marR="0" lvl="0" indent="-279400" algn="l" rtl="0">
              <a:lnSpc>
                <a:spcPct val="130000"/>
              </a:lnSpc>
              <a:spcAft>
                <a:spcPts val="0"/>
              </a:spcAft>
              <a:buClr>
                <a:schemeClr val="dk1"/>
              </a:buClr>
              <a:buSzPts val="800"/>
              <a:buFont typeface="Calibri" panose="020F0502020204030204"/>
              <a:buChar char="●"/>
            </a:pPr>
            <a:r>
              <a:rPr lang="en-GB" sz="800" b="0" i="0" u="none" strike="noStrike" cap="none" dirty="0">
                <a:solidFill>
                  <a:schemeClr val="dk1"/>
                </a:solidFill>
                <a:latin typeface="+mn-lt"/>
                <a:ea typeface="Calibri" panose="020F0502020204030204"/>
                <a:cs typeface="Calibri" panose="020F0502020204030204"/>
                <a:sym typeface="Calibri" panose="020F0502020204030204"/>
              </a:rPr>
              <a:t>Breakout and setup RepCalc VDJServer “jobs” (provide one-on-one assistance and point participants to quickstart protocol @ handout pages)</a:t>
            </a:r>
            <a:endParaRPr sz="800" b="0" i="0" u="none" strike="noStrike" cap="none" dirty="0">
              <a:solidFill>
                <a:schemeClr val="dk1"/>
              </a:solidFill>
              <a:latin typeface="+mn-lt"/>
              <a:ea typeface="Calibri" panose="020F0502020204030204"/>
              <a:cs typeface="Calibri" panose="020F0502020204030204"/>
              <a:sym typeface="Calibri" panose="020F0502020204030204"/>
            </a:endParaRPr>
          </a:p>
          <a:p>
            <a:pPr marL="0" marR="0" lvl="0" indent="0" algn="l" rtl="0">
              <a:lnSpc>
                <a:spcPct val="130000"/>
              </a:lnSpc>
              <a:spcBef>
                <a:spcPts val="800"/>
              </a:spcBef>
              <a:spcAft>
                <a:spcPts val="0"/>
              </a:spcAft>
              <a:buClr>
                <a:srgbClr val="000000"/>
              </a:buClr>
              <a:buSzPts val="800"/>
              <a:buFont typeface="Arial" panose="020B0604020202020204"/>
              <a:buNone/>
            </a:pPr>
            <a:r>
              <a:rPr lang="en-GB" sz="800" b="1" i="0" u="none" strike="noStrike" cap="none" dirty="0">
                <a:solidFill>
                  <a:schemeClr val="dk1"/>
                </a:solidFill>
                <a:latin typeface="+mn-lt"/>
                <a:ea typeface="Calibri" panose="020F0502020204030204"/>
                <a:cs typeface="Calibri" panose="020F0502020204030204"/>
                <a:sym typeface="Calibri" panose="020F0502020204030204"/>
              </a:rPr>
              <a:t>11:45am – 1:00pm Lunch</a:t>
            </a:r>
            <a:endParaRPr sz="800" b="1" i="0" u="none" strike="noStrike" cap="none" dirty="0">
              <a:solidFill>
                <a:schemeClr val="dk1"/>
              </a:solidFill>
              <a:latin typeface="+mn-lt"/>
              <a:ea typeface="Calibri" panose="020F0502020204030204"/>
              <a:cs typeface="Calibri" panose="020F0502020204030204"/>
              <a:sym typeface="Calibri" panose="020F0502020204030204"/>
            </a:endParaRPr>
          </a:p>
          <a:p>
            <a:pPr>
              <a:lnSpc>
                <a:spcPct val="130000"/>
              </a:lnSpc>
              <a:spcBef>
                <a:spcPts val="800"/>
              </a:spcBef>
              <a:buSzPts val="800"/>
            </a:pPr>
            <a:r>
              <a:rPr lang="en-GB" sz="800" b="1" i="0" u="none" strike="noStrike" cap="none" dirty="0">
                <a:solidFill>
                  <a:schemeClr val="dk1"/>
                </a:solidFill>
                <a:latin typeface="+mn-lt"/>
                <a:ea typeface="Calibri" panose="020F0502020204030204"/>
                <a:cs typeface="Calibri" panose="020F0502020204030204"/>
                <a:sym typeface="Calibri" panose="020F0502020204030204"/>
              </a:rPr>
              <a:t>1:00pm – 2:40pm Session 2: </a:t>
            </a:r>
            <a:r>
              <a:rPr lang="en-GB" sz="800" b="1" dirty="0">
                <a:solidFill>
                  <a:schemeClr val="dk1"/>
                </a:solidFill>
                <a:latin typeface="+mn-lt"/>
                <a:ea typeface="Calibri" panose="020F0502020204030204"/>
                <a:cs typeface="Calibri" panose="020F0502020204030204"/>
                <a:sym typeface="Calibri" panose="020F0502020204030204"/>
              </a:rPr>
              <a:t>Community standards, Data</a:t>
            </a:r>
            <a:r>
              <a:rPr lang="en-GB" sz="800" b="1" i="0" u="none" strike="noStrike" cap="none" dirty="0">
                <a:solidFill>
                  <a:schemeClr val="dk1"/>
                </a:solidFill>
                <a:latin typeface="+mn-lt"/>
                <a:ea typeface="Calibri" panose="020F0502020204030204"/>
                <a:cs typeface="Calibri" panose="020F0502020204030204"/>
                <a:sym typeface="Calibri" panose="020F0502020204030204"/>
              </a:rPr>
              <a:t> analysis and interpretation</a:t>
            </a:r>
            <a:endParaRPr lang="en-GB" sz="800" b="0" i="0" u="none" strike="noStrike" cap="none" dirty="0">
              <a:solidFill>
                <a:schemeClr val="dk1"/>
              </a:solidFill>
              <a:latin typeface="+mn-lt"/>
              <a:ea typeface="Calibri" panose="020F0502020204030204"/>
              <a:cs typeface="Calibri" panose="020F0502020204030204"/>
              <a:sym typeface="Calibri" panose="020F0502020204030204"/>
            </a:endParaRPr>
          </a:p>
          <a:p>
            <a:pPr marL="457200" marR="0" lvl="0" indent="-279400" algn="l" rtl="0">
              <a:lnSpc>
                <a:spcPct val="130000"/>
              </a:lnSpc>
              <a:spcAft>
                <a:spcPts val="0"/>
              </a:spcAft>
              <a:buClr>
                <a:schemeClr val="dk1"/>
              </a:buClr>
              <a:buSzPts val="800"/>
              <a:buFont typeface="Calibri" panose="020F0502020204030204"/>
              <a:buChar char="●"/>
            </a:pPr>
            <a:r>
              <a:rPr lang="en-US" sz="800" b="0" i="0" u="none" strike="noStrike" cap="none" dirty="0">
                <a:solidFill>
                  <a:schemeClr val="dk1"/>
                </a:solidFill>
                <a:latin typeface="+mn-lt"/>
                <a:ea typeface="Calibri" panose="020F0502020204030204"/>
                <a:cs typeface="Calibri" panose="020F0502020204030204"/>
                <a:sym typeface="Calibri" panose="020F0502020204030204"/>
              </a:rPr>
              <a:t>Example of pre-processing using example </a:t>
            </a:r>
            <a:r>
              <a:rPr lang="en-US" sz="800">
                <a:solidFill>
                  <a:schemeClr val="dk1"/>
                </a:solidFill>
                <a:latin typeface="+mn-lt"/>
                <a:ea typeface="Calibri" panose="020F0502020204030204"/>
                <a:cs typeface="Calibri" panose="020F0502020204030204"/>
                <a:sym typeface="Calibri" panose="020F0502020204030204"/>
              </a:rPr>
              <a:t>FASTQ</a:t>
            </a:r>
            <a:r>
              <a:rPr lang="en-US" sz="800" b="0" i="0" u="none" strike="noStrike" cap="none" dirty="0">
                <a:solidFill>
                  <a:schemeClr val="dk1"/>
                </a:solidFill>
                <a:latin typeface="+mn-lt"/>
                <a:ea typeface="Calibri" panose="020F0502020204030204"/>
                <a:cs typeface="Calibri" panose="020F0502020204030204"/>
                <a:sym typeface="Calibri" panose="020F0502020204030204"/>
              </a:rPr>
              <a:t> files (from community data)</a:t>
            </a:r>
          </a:p>
          <a:p>
            <a:pPr marL="457200" marR="0" lvl="0" indent="-279400" algn="l" rtl="0">
              <a:lnSpc>
                <a:spcPct val="130000"/>
              </a:lnSpc>
              <a:spcAft>
                <a:spcPts val="0"/>
              </a:spcAft>
              <a:buClr>
                <a:schemeClr val="dk1"/>
              </a:buClr>
              <a:buSzPts val="800"/>
              <a:buFont typeface="Calibri" panose="020F0502020204030204"/>
              <a:buChar char="●"/>
            </a:pPr>
            <a:r>
              <a:rPr lang="en-GB" sz="800" b="0" i="0" u="none" strike="noStrike" cap="none" dirty="0">
                <a:solidFill>
                  <a:schemeClr val="dk1"/>
                </a:solidFill>
                <a:latin typeface="+mn-lt"/>
                <a:ea typeface="Calibri" panose="020F0502020204030204"/>
                <a:cs typeface="Calibri" panose="020F0502020204030204"/>
                <a:sym typeface="Calibri" panose="020F0502020204030204"/>
              </a:rPr>
              <a:t>AIRR Standards</a:t>
            </a:r>
            <a:r>
              <a:rPr lang="en-US" altLang="en-GB" sz="800" b="0" i="0" u="none" strike="noStrike" cap="none" dirty="0">
                <a:solidFill>
                  <a:schemeClr val="dk1"/>
                </a:solidFill>
                <a:latin typeface="+mn-lt"/>
                <a:ea typeface="Calibri" panose="020F0502020204030204"/>
                <a:cs typeface="Calibri" panose="020F0502020204030204"/>
                <a:sym typeface="Calibri" panose="020F0502020204030204"/>
              </a:rPr>
              <a:t>- (MiAIRR)</a:t>
            </a:r>
          </a:p>
          <a:p>
            <a:pPr marL="457200" marR="0" lvl="0" indent="-279400" algn="l" rtl="0">
              <a:lnSpc>
                <a:spcPct val="130000"/>
              </a:lnSpc>
              <a:spcBef>
                <a:spcPts val="0"/>
              </a:spcBef>
              <a:spcAft>
                <a:spcPts val="0"/>
              </a:spcAft>
              <a:buClr>
                <a:schemeClr val="dk1"/>
              </a:buClr>
              <a:buSzPts val="800"/>
              <a:buFont typeface="Calibri" panose="020F0502020204030204"/>
              <a:buChar char="●"/>
            </a:pPr>
            <a:r>
              <a:rPr lang="en-GB" sz="800" b="0" i="0" u="none" strike="noStrike" cap="none" dirty="0">
                <a:solidFill>
                  <a:schemeClr val="dk1"/>
                </a:solidFill>
                <a:latin typeface="+mn-lt"/>
                <a:ea typeface="Calibri" panose="020F0502020204030204"/>
                <a:cs typeface="Calibri" panose="020F0502020204030204"/>
                <a:sym typeface="Calibri" panose="020F0502020204030204"/>
              </a:rPr>
              <a:t>Analy</a:t>
            </a:r>
            <a:r>
              <a:rPr lang="en-US" sz="800" b="0" i="0" u="none" strike="noStrike" cap="none" dirty="0">
                <a:solidFill>
                  <a:schemeClr val="dk1"/>
                </a:solidFill>
                <a:latin typeface="+mn-lt"/>
                <a:ea typeface="Calibri" panose="020F0502020204030204"/>
                <a:cs typeface="Calibri" panose="020F0502020204030204"/>
                <a:sym typeface="Calibri" panose="020F0502020204030204"/>
              </a:rPr>
              <a:t>sis</a:t>
            </a:r>
            <a:r>
              <a:rPr lang="en-GB" sz="800" b="0" i="0" u="none" strike="noStrike" cap="none" dirty="0">
                <a:solidFill>
                  <a:schemeClr val="dk1"/>
                </a:solidFill>
                <a:latin typeface="+mn-lt"/>
                <a:ea typeface="Calibri" panose="020F0502020204030204"/>
                <a:cs typeface="Calibri" panose="020F0502020204030204"/>
                <a:sym typeface="Calibri" panose="020F0502020204030204"/>
              </a:rPr>
              <a:t> and interpreta</a:t>
            </a:r>
            <a:r>
              <a:rPr lang="en-US" sz="800" b="0" i="0" u="none" strike="noStrike" cap="none" dirty="0">
                <a:solidFill>
                  <a:schemeClr val="dk1"/>
                </a:solidFill>
                <a:latin typeface="+mn-lt"/>
                <a:ea typeface="Calibri" panose="020F0502020204030204"/>
                <a:cs typeface="Calibri" panose="020F0502020204030204"/>
                <a:sym typeface="Calibri" panose="020F0502020204030204"/>
              </a:rPr>
              <a:t>tion</a:t>
            </a:r>
            <a:r>
              <a:rPr lang="en-GB" sz="800" b="0" i="0" u="none" strike="noStrike" cap="none" dirty="0">
                <a:solidFill>
                  <a:schemeClr val="dk1"/>
                </a:solidFill>
                <a:latin typeface="+mn-lt"/>
                <a:ea typeface="Calibri" panose="020F0502020204030204"/>
                <a:cs typeface="Calibri" panose="020F0502020204030204"/>
                <a:sym typeface="Calibri" panose="020F0502020204030204"/>
              </a:rPr>
              <a:t> of </a:t>
            </a:r>
            <a:r>
              <a:rPr lang="en-US" sz="800" b="0" i="0" u="none" strike="noStrike" cap="none" dirty="0">
                <a:solidFill>
                  <a:schemeClr val="dk1"/>
                </a:solidFill>
                <a:latin typeface="+mn-lt"/>
                <a:ea typeface="Calibri" panose="020F0502020204030204"/>
                <a:cs typeface="Calibri" panose="020F0502020204030204"/>
                <a:sym typeface="Calibri" panose="020F0502020204030204"/>
              </a:rPr>
              <a:t>repertoire calculations </a:t>
            </a:r>
            <a:r>
              <a:rPr lang="en-GB" sz="800" b="0" i="0" u="none" strike="noStrike" cap="none" dirty="0">
                <a:solidFill>
                  <a:schemeClr val="dk1"/>
                </a:solidFill>
                <a:latin typeface="+mn-lt"/>
                <a:ea typeface="Calibri" panose="020F0502020204030204"/>
                <a:cs typeface="Calibri" panose="020F0502020204030204"/>
                <a:sym typeface="Calibri" panose="020F0502020204030204"/>
              </a:rPr>
              <a:t>output</a:t>
            </a:r>
            <a:endParaRPr sz="800" b="0" i="0" u="none" strike="noStrike" cap="none" dirty="0">
              <a:solidFill>
                <a:schemeClr val="dk1"/>
              </a:solidFill>
              <a:latin typeface="+mn-lt"/>
              <a:ea typeface="Calibri" panose="020F0502020204030204"/>
              <a:cs typeface="Calibri" panose="020F0502020204030204"/>
              <a:sym typeface="Calibri" panose="020F0502020204030204"/>
            </a:endParaRPr>
          </a:p>
          <a:p>
            <a:pPr marL="0" marR="0" lvl="0" indent="0" algn="l" rtl="0">
              <a:lnSpc>
                <a:spcPct val="130000"/>
              </a:lnSpc>
              <a:spcBef>
                <a:spcPts val="800"/>
              </a:spcBef>
              <a:spcAft>
                <a:spcPts val="0"/>
              </a:spcAft>
              <a:buClr>
                <a:srgbClr val="000000"/>
              </a:buClr>
              <a:buSzPts val="800"/>
              <a:buFont typeface="Arial" panose="020B0604020202020204"/>
              <a:buNone/>
            </a:pPr>
            <a:r>
              <a:rPr lang="en-GB" sz="800" b="1" i="0" u="none" strike="noStrike" cap="none" dirty="0">
                <a:solidFill>
                  <a:schemeClr val="dk1"/>
                </a:solidFill>
                <a:latin typeface="+mn-lt"/>
                <a:ea typeface="Calibri" panose="020F0502020204030204"/>
                <a:cs typeface="Calibri" panose="020F0502020204030204"/>
                <a:sym typeface="Calibri" panose="020F0502020204030204"/>
              </a:rPr>
              <a:t>2:40pm-2:55pm Break</a:t>
            </a:r>
            <a:endParaRPr sz="800" b="1" i="0" u="none" strike="noStrike" cap="none" dirty="0">
              <a:solidFill>
                <a:schemeClr val="dk1"/>
              </a:solidFill>
              <a:latin typeface="+mn-lt"/>
              <a:ea typeface="Calibri" panose="020F0502020204030204"/>
              <a:cs typeface="Calibri" panose="020F0502020204030204"/>
              <a:sym typeface="Calibri" panose="020F0502020204030204"/>
            </a:endParaRPr>
          </a:p>
          <a:p>
            <a:pPr marL="0" marR="0" lvl="0" indent="0" algn="l" rtl="0">
              <a:lnSpc>
                <a:spcPct val="130000"/>
              </a:lnSpc>
              <a:spcBef>
                <a:spcPts val="800"/>
              </a:spcBef>
              <a:spcAft>
                <a:spcPts val="0"/>
              </a:spcAft>
              <a:buClr>
                <a:srgbClr val="000000"/>
              </a:buClr>
              <a:buSzPts val="800"/>
              <a:buFont typeface="Arial" panose="020B0604020202020204"/>
              <a:buNone/>
            </a:pPr>
            <a:r>
              <a:rPr lang="en-GB" sz="800" b="1" i="0" u="none" strike="noStrike" cap="none" dirty="0">
                <a:solidFill>
                  <a:schemeClr val="dk1"/>
                </a:solidFill>
                <a:latin typeface="+mn-lt"/>
                <a:ea typeface="Calibri" panose="020F0502020204030204"/>
                <a:cs typeface="Calibri" panose="020F0502020204030204"/>
                <a:sym typeface="Calibri" panose="020F0502020204030204"/>
              </a:rPr>
              <a:t>3:00pm-3:45pm</a:t>
            </a:r>
            <a:endParaRPr sz="800" b="1" i="0" u="none" strike="noStrike" cap="none" dirty="0">
              <a:solidFill>
                <a:schemeClr val="dk1"/>
              </a:solidFill>
              <a:latin typeface="+mn-lt"/>
              <a:ea typeface="Calibri" panose="020F0502020204030204"/>
              <a:cs typeface="Calibri" panose="020F0502020204030204"/>
              <a:sym typeface="Calibri" panose="020F0502020204030204"/>
            </a:endParaRPr>
          </a:p>
          <a:p>
            <a:pPr marL="457200" marR="0" lvl="0" indent="-279400" algn="l" rtl="0">
              <a:lnSpc>
                <a:spcPct val="130000"/>
              </a:lnSpc>
              <a:spcBef>
                <a:spcPts val="800"/>
              </a:spcBef>
              <a:spcAft>
                <a:spcPts val="0"/>
              </a:spcAft>
              <a:buClr>
                <a:schemeClr val="dk1"/>
              </a:buClr>
              <a:buSzPts val="800"/>
              <a:buFont typeface="Calibri" panose="020F0502020204030204"/>
              <a:buChar char="●"/>
            </a:pPr>
            <a:r>
              <a:rPr lang="en-GB" sz="800" b="0" i="0" u="none" strike="noStrike" cap="none" dirty="0">
                <a:solidFill>
                  <a:schemeClr val="dk1"/>
                </a:solidFill>
                <a:latin typeface="+mn-lt"/>
                <a:ea typeface="Calibri" panose="020F0502020204030204"/>
                <a:cs typeface="Calibri" panose="020F0502020204030204"/>
                <a:sym typeface="Calibri" panose="020F0502020204030204"/>
              </a:rPr>
              <a:t>Downstream application of VDJServer products in machine learning (example dataset using the demo dataset and discussion of some outcome</a:t>
            </a:r>
            <a:r>
              <a:rPr lang="en-US" sz="800" b="0" i="0" u="none" strike="noStrike" cap="none" dirty="0">
                <a:solidFill>
                  <a:schemeClr val="dk1"/>
                </a:solidFill>
                <a:latin typeface="+mn-lt"/>
                <a:ea typeface="Calibri" panose="020F0502020204030204"/>
                <a:cs typeface="Calibri" panose="020F0502020204030204"/>
                <a:sym typeface="Calibri" panose="020F0502020204030204"/>
              </a:rPr>
              <a:t>s</a:t>
            </a:r>
            <a:r>
              <a:rPr lang="en-GB" sz="800" dirty="0">
                <a:solidFill>
                  <a:schemeClr val="dk1"/>
                </a:solidFill>
                <a:latin typeface="+mn-lt"/>
                <a:ea typeface="Calibri" panose="020F0502020204030204"/>
                <a:cs typeface="Calibri" panose="020F0502020204030204"/>
                <a:sym typeface="Calibri" panose="020F0502020204030204"/>
              </a:rPr>
              <a:t>)</a:t>
            </a:r>
            <a:endParaRPr sz="800" b="0" i="0" u="none" strike="noStrike" cap="none" dirty="0">
              <a:solidFill>
                <a:schemeClr val="dk1"/>
              </a:solidFill>
              <a:latin typeface="+mn-lt"/>
              <a:ea typeface="Calibri" panose="020F0502020204030204"/>
              <a:cs typeface="Calibri" panose="020F0502020204030204"/>
              <a:sym typeface="Calibri" panose="020F0502020204030204"/>
            </a:endParaRPr>
          </a:p>
          <a:p>
            <a:pPr marL="0" marR="0" lvl="0" indent="0" algn="l" rtl="0">
              <a:lnSpc>
                <a:spcPct val="130000"/>
              </a:lnSpc>
              <a:spcBef>
                <a:spcPts val="800"/>
              </a:spcBef>
              <a:spcAft>
                <a:spcPts val="0"/>
              </a:spcAft>
              <a:buClr>
                <a:srgbClr val="000000"/>
              </a:buClr>
              <a:buSzPts val="800"/>
              <a:buFont typeface="Arial" panose="020B0604020202020204"/>
              <a:buNone/>
            </a:pPr>
            <a:r>
              <a:rPr lang="en-GB" sz="800" b="1" i="0" u="none" strike="noStrike" cap="none" dirty="0">
                <a:solidFill>
                  <a:schemeClr val="dk1"/>
                </a:solidFill>
                <a:latin typeface="+mn-lt"/>
                <a:ea typeface="Calibri" panose="020F0502020204030204"/>
                <a:cs typeface="Calibri" panose="020F0502020204030204"/>
                <a:sym typeface="Calibri" panose="020F0502020204030204"/>
              </a:rPr>
              <a:t>3:45pm-4:30pm</a:t>
            </a:r>
            <a:endParaRPr sz="800" b="1" i="0" u="none" strike="noStrike" cap="none" dirty="0">
              <a:solidFill>
                <a:schemeClr val="dk1"/>
              </a:solidFill>
              <a:latin typeface="+mn-lt"/>
              <a:ea typeface="Calibri" panose="020F0502020204030204"/>
              <a:cs typeface="Calibri" panose="020F0502020204030204"/>
              <a:sym typeface="Calibri" panose="020F0502020204030204"/>
            </a:endParaRPr>
          </a:p>
          <a:p>
            <a:pPr marL="457200" marR="0" lvl="0" indent="-279400" algn="l" rtl="0">
              <a:lnSpc>
                <a:spcPct val="130000"/>
              </a:lnSpc>
              <a:spcAft>
                <a:spcPts val="0"/>
              </a:spcAft>
              <a:buClr>
                <a:schemeClr val="dk1"/>
              </a:buClr>
              <a:buSzPts val="800"/>
              <a:buFont typeface="Calibri" panose="020F0502020204030204"/>
              <a:buChar char="●"/>
            </a:pPr>
            <a:r>
              <a:rPr lang="en-GB" sz="800" b="0" i="0" u="none" strike="noStrike" cap="none" dirty="0">
                <a:solidFill>
                  <a:schemeClr val="dk1"/>
                </a:solidFill>
                <a:latin typeface="+mn-lt"/>
                <a:ea typeface="Calibri" panose="020F0502020204030204"/>
                <a:cs typeface="Calibri" panose="020F0502020204030204"/>
                <a:sym typeface="Calibri" panose="020F0502020204030204"/>
              </a:rPr>
              <a:t>Summarize the workshop and encourage future interactions</a:t>
            </a:r>
          </a:p>
          <a:p>
            <a:pPr marL="457200" marR="0" lvl="0" indent="-279400" algn="l" rtl="0">
              <a:lnSpc>
                <a:spcPct val="130000"/>
              </a:lnSpc>
              <a:spcAft>
                <a:spcPts val="0"/>
              </a:spcAft>
              <a:buClr>
                <a:schemeClr val="dk1"/>
              </a:buClr>
              <a:buSzPts val="800"/>
              <a:buFont typeface="Calibri" panose="020F0502020204030204"/>
              <a:buChar char="●"/>
            </a:pPr>
            <a:r>
              <a:rPr lang="en-US" sz="800" dirty="0">
                <a:solidFill>
                  <a:schemeClr val="dk1"/>
                </a:solidFill>
                <a:latin typeface="+mn-lt"/>
                <a:ea typeface="Calibri" panose="020F0502020204030204"/>
                <a:cs typeface="Calibri" panose="020F0502020204030204"/>
                <a:sym typeface="Calibri" panose="020F0502020204030204"/>
              </a:rPr>
              <a:t>Invitation to use some </a:t>
            </a:r>
            <a:r>
              <a:rPr lang="en-GB" sz="800" dirty="0">
                <a:solidFill>
                  <a:schemeClr val="dk1"/>
                </a:solidFill>
                <a:latin typeface="+mn-lt"/>
                <a:ea typeface="Calibri" panose="020F0502020204030204"/>
                <a:cs typeface="Calibri" panose="020F0502020204030204"/>
                <a:sym typeface="Calibri" panose="020F0502020204030204"/>
              </a:rPr>
              <a:t>example datasets for </a:t>
            </a:r>
            <a:r>
              <a:rPr lang="en-US" sz="800" dirty="0">
                <a:solidFill>
                  <a:schemeClr val="dk1"/>
                </a:solidFill>
                <a:latin typeface="+mn-lt"/>
                <a:ea typeface="Calibri" panose="020F0502020204030204"/>
                <a:cs typeface="Calibri" panose="020F0502020204030204"/>
                <a:sym typeface="Calibri" panose="020F0502020204030204"/>
              </a:rPr>
              <a:t>further analysis (</a:t>
            </a:r>
            <a:r>
              <a:rPr lang="en-US" sz="800" dirty="0" err="1">
                <a:solidFill>
                  <a:schemeClr val="dk1"/>
                </a:solidFill>
                <a:latin typeface="+mn-lt"/>
                <a:ea typeface="Calibri" panose="020F0502020204030204"/>
                <a:cs typeface="Calibri" panose="020F0502020204030204"/>
                <a:sym typeface="Calibri" panose="020F0502020204030204"/>
              </a:rPr>
              <a:t>VDJServer</a:t>
            </a:r>
            <a:r>
              <a:rPr lang="en-US" sz="800" dirty="0">
                <a:solidFill>
                  <a:schemeClr val="dk1"/>
                </a:solidFill>
                <a:latin typeface="+mn-lt"/>
                <a:ea typeface="Calibri" panose="020F0502020204030204"/>
                <a:cs typeface="Calibri" panose="020F0502020204030204"/>
                <a:sym typeface="Calibri" panose="020F0502020204030204"/>
              </a:rPr>
              <a:t> team will assist in setup as time permits)</a:t>
            </a:r>
            <a:r>
              <a:rPr lang="en-GB" sz="800" dirty="0">
                <a:solidFill>
                  <a:schemeClr val="dk1"/>
                </a:solidFill>
                <a:latin typeface="+mn-lt"/>
                <a:ea typeface="Calibri" panose="020F0502020204030204"/>
                <a:cs typeface="Calibri" panose="020F0502020204030204"/>
                <a:sym typeface="Calibri" panose="020F0502020204030204"/>
              </a:rPr>
              <a:t> </a:t>
            </a:r>
            <a:endParaRPr sz="800" b="0" i="0" u="none" strike="noStrike" cap="none" dirty="0">
              <a:solidFill>
                <a:schemeClr val="dk1"/>
              </a:solidFill>
              <a:latin typeface="+mn-lt"/>
              <a:ea typeface="Calibri" panose="020F0502020204030204"/>
              <a:cs typeface="Calibri" panose="020F0502020204030204"/>
              <a:sym typeface="Calibri" panose="020F0502020204030204"/>
            </a:endParaRPr>
          </a:p>
          <a:p>
            <a:pPr marL="0" marR="0" lvl="0" indent="0" algn="l" rtl="0">
              <a:lnSpc>
                <a:spcPct val="115000"/>
              </a:lnSpc>
              <a:spcBef>
                <a:spcPts val="800"/>
              </a:spcBef>
              <a:spcAft>
                <a:spcPts val="0"/>
              </a:spcAft>
              <a:buClr>
                <a:srgbClr val="000000"/>
              </a:buClr>
              <a:buSzPts val="800"/>
              <a:buFont typeface="Arial" panose="020B0604020202020204"/>
              <a:buNone/>
            </a:pPr>
            <a:endParaRPr sz="800" b="0" i="0" u="none" strike="noStrike" cap="none" dirty="0">
              <a:solidFill>
                <a:schemeClr val="dk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 name="Title 1">
            <a:extLst>
              <a:ext uri="{FF2B5EF4-FFF2-40B4-BE49-F238E27FC236}">
                <a16:creationId xmlns:a16="http://schemas.microsoft.com/office/drawing/2014/main" id="{13F53149-1646-42B7-931F-5D7DCEE64793}"/>
              </a:ext>
            </a:extLst>
          </p:cNvPr>
          <p:cNvSpPr>
            <a:spLocks noGrp="1"/>
          </p:cNvSpPr>
          <p:nvPr>
            <p:ph type="title"/>
          </p:nvPr>
        </p:nvSpPr>
        <p:spPr/>
        <p:txBody>
          <a:bodyPr/>
          <a:lstStyle/>
          <a:p>
            <a:pPr algn="ctr"/>
            <a:r>
              <a:rPr lang="en-US" dirty="0"/>
              <a:t>Video #2</a:t>
            </a:r>
          </a:p>
        </p:txBody>
      </p:sp>
      <p:sp>
        <p:nvSpPr>
          <p:cNvPr id="4" name="Text Placeholder 3">
            <a:extLst>
              <a:ext uri="{FF2B5EF4-FFF2-40B4-BE49-F238E27FC236}">
                <a16:creationId xmlns:a16="http://schemas.microsoft.com/office/drawing/2014/main" id="{7CEE8986-9F46-4796-A931-BD75B196F884}"/>
              </a:ext>
            </a:extLst>
          </p:cNvPr>
          <p:cNvSpPr>
            <a:spLocks noGrp="1"/>
          </p:cNvSpPr>
          <p:nvPr>
            <p:ph type="body" idx="1"/>
          </p:nvPr>
        </p:nvSpPr>
        <p:spPr/>
        <p:txBody>
          <a:bodyPr/>
          <a:lstStyle/>
          <a:p>
            <a:r>
              <a:rPr lang="en-US" dirty="0"/>
              <a:t>https://vimeo.com/269299313</a:t>
            </a:r>
          </a:p>
          <a:p>
            <a:r>
              <a:rPr lang="en-US" dirty="0"/>
              <a:t>Enter password</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0"/>
          <p:cNvSpPr>
            <a:spLocks noGrp="1" noRot="1" noChangeAspect="1" noMove="1" noResize="1" noEditPoints="1" noAdjustHandles="1" noChangeArrowheads="1" noChangeShapeType="1" noTextEdit="1"/>
          </p:cNvSpPr>
          <p:nvPr/>
        </p:nvSpPr>
        <p:spPr>
          <a:xfrm>
            <a:off x="0" y="0"/>
            <a:ext cx="3490719" cy="51435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2"/>
          <p:cNvSpPr>
            <a:spLocks noGrp="1" noRot="1" noChangeAspect="1" noMove="1" noResize="1" noEditPoints="1" noAdjustHandles="1" noChangeArrowheads="1" noChangeShapeType="1" noTextEdit="1"/>
          </p:cNvSpPr>
          <p:nvPr/>
        </p:nvSpPr>
        <p:spPr>
          <a:xfrm>
            <a:off x="3490719" y="0"/>
            <a:ext cx="106556" cy="5143500"/>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628650" y="608370"/>
            <a:ext cx="2699341" cy="4052528"/>
          </a:xfrm>
        </p:spPr>
        <p:txBody>
          <a:bodyPr vert="horz" lIns="91440" tIns="45720" rIns="91440" bIns="45720" rtlCol="0" anchor="ctr">
            <a:normAutofit/>
          </a:bodyPr>
          <a:lstStyle/>
          <a:p>
            <a:pPr>
              <a:spcBef>
                <a:spcPct val="0"/>
              </a:spcBef>
            </a:pPr>
            <a:r>
              <a:rPr lang="en-US" sz="4100" kern="1200" dirty="0">
                <a:solidFill>
                  <a:schemeClr val="bg1"/>
                </a:solidFill>
                <a:latin typeface="+mj-lt"/>
                <a:ea typeface="+mj-ea"/>
                <a:cs typeface="+mj-cs"/>
              </a:rPr>
              <a:t>Summary:</a:t>
            </a:r>
            <a:br>
              <a:rPr lang="en-US" sz="4100" kern="1200" dirty="0">
                <a:solidFill>
                  <a:schemeClr val="bg1"/>
                </a:solidFill>
                <a:latin typeface="+mj-lt"/>
                <a:ea typeface="+mj-ea"/>
                <a:cs typeface="+mj-cs"/>
              </a:rPr>
            </a:br>
            <a:r>
              <a:rPr lang="en-US" sz="3500" kern="1200" dirty="0">
                <a:solidFill>
                  <a:schemeClr val="bg1"/>
                </a:solidFill>
                <a:latin typeface="+mj-lt"/>
                <a:ea typeface="+mj-ea"/>
                <a:cs typeface="+mj-cs"/>
              </a:rPr>
              <a:t>Approaches for immune sequencing</a:t>
            </a:r>
          </a:p>
        </p:txBody>
      </p:sp>
      <p:graphicFrame>
        <p:nvGraphicFramePr>
          <p:cNvPr id="17" name="Text Placeholder 3"/>
          <p:cNvGraphicFramePr/>
          <p:nvPr/>
        </p:nvGraphicFramePr>
        <p:xfrm>
          <a:off x="4094559" y="482203"/>
          <a:ext cx="4567238" cy="417909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Shape 227"/>
          <p:cNvSpPr txBox="1">
            <a:spLocks noGrp="1"/>
          </p:cNvSpPr>
          <p:nvPr>
            <p:ph type="title"/>
          </p:nvPr>
        </p:nvSpPr>
        <p:spPr>
          <a:xfrm>
            <a:off x="628650" y="-1351"/>
            <a:ext cx="7886700" cy="994172"/>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dk1"/>
              </a:buClr>
              <a:buSzPts val="2970"/>
              <a:buFont typeface="Calibri" panose="020F0502020204030204"/>
              <a:buNone/>
            </a:pPr>
            <a:r>
              <a:rPr lang="en-GB" sz="2970" b="0" i="0" u="none" strike="noStrike" cap="none" dirty="0">
                <a:solidFill>
                  <a:schemeClr val="dk1"/>
                </a:solidFill>
                <a:latin typeface="Calibri" panose="020F0502020204030204"/>
                <a:ea typeface="Calibri" panose="020F0502020204030204"/>
                <a:cs typeface="Calibri" panose="020F0502020204030204"/>
                <a:sym typeface="Calibri" panose="020F0502020204030204"/>
              </a:rPr>
              <a:t>Applications of immune (repertoire) sequencing</a:t>
            </a:r>
            <a:endParaRPr sz="2970" b="0" i="0" u="none" strike="noStrike" cap="none" dirty="0">
              <a:solidFill>
                <a:schemeClr val="dk1"/>
              </a:solidFill>
              <a:latin typeface="Calibri" panose="020F0502020204030204"/>
              <a:ea typeface="Calibri" panose="020F0502020204030204"/>
              <a:cs typeface="Calibri" panose="020F0502020204030204"/>
              <a:sym typeface="Calibri" panose="020F0502020204030204"/>
            </a:endParaRPr>
          </a:p>
        </p:txBody>
      </p:sp>
      <p:pic>
        <p:nvPicPr>
          <p:cNvPr id="228" name="Shape 228"/>
          <p:cNvPicPr preferRelativeResize="0"/>
          <p:nvPr/>
        </p:nvPicPr>
        <p:blipFill rotWithShape="1">
          <a:blip r:embed="rId3"/>
          <a:srcRect/>
          <a:stretch>
            <a:fillRect/>
          </a:stretch>
        </p:blipFill>
        <p:spPr>
          <a:xfrm>
            <a:off x="3175434" y="2972224"/>
            <a:ext cx="2063256" cy="1547442"/>
          </a:xfrm>
          <a:prstGeom prst="rect">
            <a:avLst/>
          </a:prstGeom>
          <a:noFill/>
          <a:ln>
            <a:noFill/>
          </a:ln>
        </p:spPr>
      </p:pic>
      <p:sp>
        <p:nvSpPr>
          <p:cNvPr id="229" name="Shape 229"/>
          <p:cNvSpPr txBox="1"/>
          <p:nvPr/>
        </p:nvSpPr>
        <p:spPr>
          <a:xfrm>
            <a:off x="934697" y="3901432"/>
            <a:ext cx="1152585" cy="23483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050"/>
              <a:buFont typeface="Arial" panose="020B0604020202020204"/>
              <a:buNone/>
            </a:pPr>
            <a:r>
              <a:rPr lang="en-GB" sz="1200" b="0" i="0" u="none" strike="noStrike" cap="none" dirty="0">
                <a:solidFill>
                  <a:srgbClr val="000000"/>
                </a:solidFill>
                <a:latin typeface="Arial" panose="020B0604020202020204"/>
                <a:ea typeface="Arial" panose="020B0604020202020204"/>
                <a:cs typeface="Arial" panose="020B0604020202020204"/>
                <a:sym typeface="Arial" panose="020B0604020202020204"/>
              </a:rPr>
              <a:t> Cancer</a:t>
            </a:r>
            <a:endParaRPr sz="1200" b="0" i="0" u="none" strike="noStrike" cap="none" dirty="0">
              <a:solidFill>
                <a:srgbClr val="000000"/>
              </a:solidFill>
              <a:latin typeface="Arial" panose="020B0604020202020204"/>
              <a:ea typeface="Arial" panose="020B0604020202020204"/>
              <a:cs typeface="Arial" panose="020B0604020202020204"/>
              <a:sym typeface="Arial" panose="020B0604020202020204"/>
            </a:endParaRPr>
          </a:p>
        </p:txBody>
      </p:sp>
      <p:sp>
        <p:nvSpPr>
          <p:cNvPr id="230" name="Shape 230"/>
          <p:cNvSpPr txBox="1"/>
          <p:nvPr/>
        </p:nvSpPr>
        <p:spPr>
          <a:xfrm>
            <a:off x="6865606" y="3894464"/>
            <a:ext cx="1312799" cy="24180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050"/>
              <a:buFont typeface="Arial" panose="020B0604020202020204"/>
              <a:buNone/>
            </a:pPr>
            <a:r>
              <a:rPr lang="en-GB" sz="1200" b="0" i="0" u="none" strike="noStrike" cap="none" dirty="0">
                <a:solidFill>
                  <a:srgbClr val="000000"/>
                </a:solidFill>
                <a:latin typeface="Arial" panose="020B0604020202020204"/>
                <a:ea typeface="Arial" panose="020B0604020202020204"/>
                <a:cs typeface="Arial" panose="020B0604020202020204"/>
                <a:sym typeface="Arial" panose="020B0604020202020204"/>
              </a:rPr>
              <a:t>Autoimmunity</a:t>
            </a:r>
            <a:endParaRPr sz="1200" b="0" i="0" u="none" strike="noStrike" cap="none" dirty="0">
              <a:solidFill>
                <a:srgbClr val="000000"/>
              </a:solidFill>
              <a:latin typeface="Arial" panose="020B0604020202020204"/>
              <a:ea typeface="Arial" panose="020B0604020202020204"/>
              <a:cs typeface="Arial" panose="020B0604020202020204"/>
              <a:sym typeface="Arial" panose="020B0604020202020204"/>
            </a:endParaRPr>
          </a:p>
        </p:txBody>
      </p:sp>
      <p:pic>
        <p:nvPicPr>
          <p:cNvPr id="231" name="Shape 231"/>
          <p:cNvPicPr preferRelativeResize="0"/>
          <p:nvPr/>
        </p:nvPicPr>
        <p:blipFill rotWithShape="1">
          <a:blip r:embed="rId4"/>
          <a:srcRect/>
          <a:stretch>
            <a:fillRect/>
          </a:stretch>
        </p:blipFill>
        <p:spPr>
          <a:xfrm>
            <a:off x="484584" y="1374095"/>
            <a:ext cx="1859264" cy="2542692"/>
          </a:xfrm>
          <a:prstGeom prst="rect">
            <a:avLst/>
          </a:prstGeom>
          <a:noFill/>
          <a:ln>
            <a:noFill/>
          </a:ln>
        </p:spPr>
      </p:pic>
      <p:grpSp>
        <p:nvGrpSpPr>
          <p:cNvPr id="18" name="Group 17"/>
          <p:cNvGrpSpPr/>
          <p:nvPr/>
        </p:nvGrpSpPr>
        <p:grpSpPr>
          <a:xfrm>
            <a:off x="3243429" y="803460"/>
            <a:ext cx="1853159" cy="1593097"/>
            <a:chOff x="3243429" y="888524"/>
            <a:chExt cx="1853159" cy="1593097"/>
          </a:xfrm>
        </p:grpSpPr>
        <p:pic>
          <p:nvPicPr>
            <p:cNvPr id="232" name="Shape 232"/>
            <p:cNvPicPr preferRelativeResize="0"/>
            <p:nvPr/>
          </p:nvPicPr>
          <p:blipFill rotWithShape="1">
            <a:blip r:embed="rId5"/>
            <a:srcRect/>
            <a:stretch>
              <a:fillRect/>
            </a:stretch>
          </p:blipFill>
          <p:spPr>
            <a:xfrm>
              <a:off x="3243429" y="888524"/>
              <a:ext cx="1853159" cy="1482527"/>
            </a:xfrm>
            <a:prstGeom prst="rect">
              <a:avLst/>
            </a:prstGeom>
            <a:noFill/>
            <a:ln>
              <a:noFill/>
            </a:ln>
          </p:spPr>
        </p:pic>
        <p:sp>
          <p:nvSpPr>
            <p:cNvPr id="233" name="Shape 233"/>
            <p:cNvSpPr txBox="1"/>
            <p:nvPr/>
          </p:nvSpPr>
          <p:spPr>
            <a:xfrm>
              <a:off x="3900492" y="2299705"/>
              <a:ext cx="671508" cy="18191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050"/>
                <a:buFont typeface="Arial" panose="020B0604020202020204"/>
                <a:buNone/>
              </a:pPr>
              <a:r>
                <a:rPr lang="en-GB" sz="1200" b="0" i="0" u="none" strike="noStrike" cap="none" dirty="0">
                  <a:solidFill>
                    <a:srgbClr val="000000"/>
                  </a:solidFill>
                  <a:latin typeface="Arial" panose="020B0604020202020204"/>
                  <a:ea typeface="Arial" panose="020B0604020202020204"/>
                  <a:cs typeface="Arial" panose="020B0604020202020204"/>
                  <a:sym typeface="Arial" panose="020B0604020202020204"/>
                </a:rPr>
                <a:t>Aging</a:t>
              </a:r>
              <a:endParaRPr sz="1200" b="0" i="0" u="none" strike="noStrike" cap="none" dirty="0">
                <a:solidFill>
                  <a:srgbClr val="000000"/>
                </a:solidFill>
                <a:latin typeface="Arial" panose="020B0604020202020204"/>
                <a:ea typeface="Arial" panose="020B0604020202020204"/>
                <a:cs typeface="Arial" panose="020B0604020202020204"/>
                <a:sym typeface="Arial" panose="020B0604020202020204"/>
              </a:endParaRPr>
            </a:p>
          </p:txBody>
        </p:sp>
      </p:grpSp>
      <p:pic>
        <p:nvPicPr>
          <p:cNvPr id="234" name="Shape 234"/>
          <p:cNvPicPr preferRelativeResize="0"/>
          <p:nvPr/>
        </p:nvPicPr>
        <p:blipFill rotWithShape="1">
          <a:blip r:embed="rId6"/>
          <a:srcRect/>
          <a:stretch>
            <a:fillRect/>
          </a:stretch>
        </p:blipFill>
        <p:spPr>
          <a:xfrm>
            <a:off x="6045563" y="1389936"/>
            <a:ext cx="2672130" cy="2511011"/>
          </a:xfrm>
          <a:prstGeom prst="rect">
            <a:avLst/>
          </a:prstGeom>
          <a:noFill/>
          <a:ln>
            <a:noFill/>
          </a:ln>
        </p:spPr>
      </p:pic>
      <p:pic>
        <p:nvPicPr>
          <p:cNvPr id="235" name="Shape 235"/>
          <p:cNvPicPr preferRelativeResize="0"/>
          <p:nvPr/>
        </p:nvPicPr>
        <p:blipFill rotWithShape="1">
          <a:blip r:embed="rId7"/>
          <a:srcRect/>
          <a:stretch>
            <a:fillRect/>
          </a:stretch>
        </p:blipFill>
        <p:spPr>
          <a:xfrm>
            <a:off x="3726961" y="4764225"/>
            <a:ext cx="960203" cy="374936"/>
          </a:xfrm>
          <a:prstGeom prst="rect">
            <a:avLst/>
          </a:prstGeom>
          <a:noFill/>
          <a:ln>
            <a:noFill/>
          </a:ln>
        </p:spPr>
      </p:pic>
      <p:sp>
        <p:nvSpPr>
          <p:cNvPr id="236" name="Shape 236"/>
          <p:cNvSpPr txBox="1"/>
          <p:nvPr/>
        </p:nvSpPr>
        <p:spPr>
          <a:xfrm>
            <a:off x="3941604" y="4530301"/>
            <a:ext cx="845748" cy="276999"/>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050"/>
              <a:buFont typeface="Arial" panose="020B0604020202020204"/>
              <a:buNone/>
            </a:pPr>
            <a:r>
              <a:rPr lang="en-GB" sz="1200" b="0" i="0" u="none" strike="noStrike" cap="none" dirty="0">
                <a:solidFill>
                  <a:srgbClr val="000000"/>
                </a:solidFill>
                <a:latin typeface="Arial" panose="020B0604020202020204"/>
                <a:ea typeface="Arial" panose="020B0604020202020204"/>
                <a:cs typeface="Arial" panose="020B0604020202020204"/>
                <a:sym typeface="Arial" panose="020B0604020202020204"/>
              </a:rPr>
              <a:t>Infection</a:t>
            </a:r>
            <a:endParaRPr sz="1200" b="0" i="0" u="none" strike="noStrike" cap="none" dirty="0">
              <a:solidFill>
                <a:srgbClr val="000000"/>
              </a:solidFill>
              <a:latin typeface="Arial" panose="020B0604020202020204"/>
              <a:ea typeface="Arial" panose="020B0604020202020204"/>
              <a:cs typeface="Arial" panose="020B0604020202020204"/>
              <a:sym typeface="Arial" panose="020B0604020202020204"/>
            </a:endParaRPr>
          </a:p>
        </p:txBody>
      </p:sp>
      <p:grpSp>
        <p:nvGrpSpPr>
          <p:cNvPr id="11" name="Group 10"/>
          <p:cNvGrpSpPr/>
          <p:nvPr/>
        </p:nvGrpSpPr>
        <p:grpSpPr>
          <a:xfrm>
            <a:off x="734977" y="4063938"/>
            <a:ext cx="1150689" cy="431617"/>
            <a:chOff x="628650" y="4032039"/>
            <a:chExt cx="1150689" cy="431617"/>
          </a:xfrm>
        </p:grpSpPr>
        <p:sp>
          <p:nvSpPr>
            <p:cNvPr id="4" name="Rectangle 3"/>
            <p:cNvSpPr/>
            <p:nvPr/>
          </p:nvSpPr>
          <p:spPr>
            <a:xfrm>
              <a:off x="628650" y="4032039"/>
              <a:ext cx="1140056" cy="246221"/>
            </a:xfrm>
            <a:prstGeom prst="rect">
              <a:avLst/>
            </a:prstGeom>
          </p:spPr>
          <p:txBody>
            <a:bodyPr wrap="none">
              <a:spAutoFit/>
            </a:bodyPr>
            <a:lstStyle/>
            <a:p>
              <a:r>
                <a:rPr lang="en-US" sz="1000" dirty="0"/>
                <a:t>PMID: 29602780</a:t>
              </a:r>
            </a:p>
          </p:txBody>
        </p:sp>
        <p:sp>
          <p:nvSpPr>
            <p:cNvPr id="6" name="Rectangle 5"/>
            <p:cNvSpPr/>
            <p:nvPr/>
          </p:nvSpPr>
          <p:spPr>
            <a:xfrm>
              <a:off x="639283" y="4217435"/>
              <a:ext cx="1140056" cy="246221"/>
            </a:xfrm>
            <a:prstGeom prst="rect">
              <a:avLst/>
            </a:prstGeom>
          </p:spPr>
          <p:txBody>
            <a:bodyPr wrap="none">
              <a:spAutoFit/>
            </a:bodyPr>
            <a:lstStyle/>
            <a:p>
              <a:r>
                <a:rPr lang="en-US" sz="1000" dirty="0"/>
                <a:t>PMID: 29602773</a:t>
              </a:r>
            </a:p>
          </p:txBody>
        </p:sp>
      </p:grpSp>
      <p:grpSp>
        <p:nvGrpSpPr>
          <p:cNvPr id="13" name="Group 12"/>
          <p:cNvGrpSpPr/>
          <p:nvPr/>
        </p:nvGrpSpPr>
        <p:grpSpPr>
          <a:xfrm>
            <a:off x="6806393" y="4136268"/>
            <a:ext cx="1388522" cy="403800"/>
            <a:chOff x="6742595" y="4136268"/>
            <a:chExt cx="1388522" cy="403800"/>
          </a:xfrm>
        </p:grpSpPr>
        <p:sp>
          <p:nvSpPr>
            <p:cNvPr id="7" name="Rectangle 6"/>
            <p:cNvSpPr/>
            <p:nvPr/>
          </p:nvSpPr>
          <p:spPr>
            <a:xfrm>
              <a:off x="6742595" y="4136268"/>
              <a:ext cx="1388522" cy="246221"/>
            </a:xfrm>
            <a:prstGeom prst="rect">
              <a:avLst/>
            </a:prstGeom>
          </p:spPr>
          <p:txBody>
            <a:bodyPr wrap="none">
              <a:spAutoFit/>
            </a:bodyPr>
            <a:lstStyle/>
            <a:p>
              <a:r>
                <a:rPr lang="en-US" sz="1000" dirty="0">
                  <a:solidFill>
                    <a:schemeClr val="tx1"/>
                  </a:solidFill>
                  <a:latin typeface="Open Sans"/>
                </a:rPr>
                <a:t>PMCID: PMC5702608</a:t>
              </a:r>
              <a:endParaRPr lang="en-US" sz="1000" dirty="0">
                <a:solidFill>
                  <a:schemeClr val="tx1"/>
                </a:solidFill>
              </a:endParaRPr>
            </a:p>
          </p:txBody>
        </p:sp>
        <p:sp>
          <p:nvSpPr>
            <p:cNvPr id="8" name="Rectangle 7"/>
            <p:cNvSpPr/>
            <p:nvPr/>
          </p:nvSpPr>
          <p:spPr>
            <a:xfrm>
              <a:off x="6842783" y="4293847"/>
              <a:ext cx="1140056" cy="246221"/>
            </a:xfrm>
            <a:prstGeom prst="rect">
              <a:avLst/>
            </a:prstGeom>
          </p:spPr>
          <p:txBody>
            <a:bodyPr wrap="none">
              <a:spAutoFit/>
            </a:bodyPr>
            <a:lstStyle/>
            <a:p>
              <a:r>
                <a:rPr lang="en-US" sz="1000" dirty="0"/>
                <a:t>PMID: 28864286</a:t>
              </a:r>
            </a:p>
          </p:txBody>
        </p:sp>
      </p:grpSp>
      <p:grpSp>
        <p:nvGrpSpPr>
          <p:cNvPr id="12" name="Group 11"/>
          <p:cNvGrpSpPr/>
          <p:nvPr/>
        </p:nvGrpSpPr>
        <p:grpSpPr>
          <a:xfrm>
            <a:off x="3102521" y="2466385"/>
            <a:ext cx="2146742" cy="409816"/>
            <a:chOff x="2921760" y="2466385"/>
            <a:chExt cx="2146742" cy="409816"/>
          </a:xfrm>
        </p:grpSpPr>
        <p:sp>
          <p:nvSpPr>
            <p:cNvPr id="9" name="Rectangle 8"/>
            <p:cNvSpPr/>
            <p:nvPr/>
          </p:nvSpPr>
          <p:spPr>
            <a:xfrm>
              <a:off x="2921760" y="2466385"/>
              <a:ext cx="2146742" cy="246221"/>
            </a:xfrm>
            <a:prstGeom prst="rect">
              <a:avLst/>
            </a:prstGeom>
          </p:spPr>
          <p:txBody>
            <a:bodyPr wrap="none">
              <a:spAutoFit/>
            </a:bodyPr>
            <a:lstStyle/>
            <a:p>
              <a:r>
                <a:rPr lang="en-US" sz="1000" dirty="0"/>
                <a:t>DOI: 10.1126/sciimmunol.aah6506</a:t>
              </a:r>
            </a:p>
          </p:txBody>
        </p:sp>
        <p:sp>
          <p:nvSpPr>
            <p:cNvPr id="10" name="Rectangle 9"/>
            <p:cNvSpPr/>
            <p:nvPr/>
          </p:nvSpPr>
          <p:spPr>
            <a:xfrm>
              <a:off x="3567558" y="2629980"/>
              <a:ext cx="1140056" cy="246221"/>
            </a:xfrm>
            <a:prstGeom prst="rect">
              <a:avLst/>
            </a:prstGeom>
          </p:spPr>
          <p:txBody>
            <a:bodyPr wrap="none">
              <a:spAutoFit/>
            </a:bodyPr>
            <a:lstStyle/>
            <a:p>
              <a:r>
                <a:rPr lang="en-US" sz="1000" dirty="0"/>
                <a:t>PMID: 21248263</a:t>
              </a:r>
            </a:p>
          </p:txBody>
        </p:sp>
      </p:grpSp>
      <p:grpSp>
        <p:nvGrpSpPr>
          <p:cNvPr id="17" name="Group 16"/>
          <p:cNvGrpSpPr/>
          <p:nvPr/>
        </p:nvGrpSpPr>
        <p:grpSpPr>
          <a:xfrm>
            <a:off x="3767529" y="4701715"/>
            <a:ext cx="1146963" cy="356079"/>
            <a:chOff x="3533613" y="4701715"/>
            <a:chExt cx="1146963" cy="356079"/>
          </a:xfrm>
        </p:grpSpPr>
        <p:sp>
          <p:nvSpPr>
            <p:cNvPr id="14" name="Rectangle 13"/>
            <p:cNvSpPr/>
            <p:nvPr/>
          </p:nvSpPr>
          <p:spPr>
            <a:xfrm>
              <a:off x="3540520" y="4701715"/>
              <a:ext cx="1140056" cy="246221"/>
            </a:xfrm>
            <a:prstGeom prst="rect">
              <a:avLst/>
            </a:prstGeom>
          </p:spPr>
          <p:txBody>
            <a:bodyPr wrap="none">
              <a:spAutoFit/>
            </a:bodyPr>
            <a:lstStyle/>
            <a:p>
              <a:r>
                <a:rPr lang="en-US" sz="1000" dirty="0"/>
                <a:t>PMID: 29385144</a:t>
              </a:r>
            </a:p>
          </p:txBody>
        </p:sp>
        <p:sp>
          <p:nvSpPr>
            <p:cNvPr id="16" name="Rectangle 15"/>
            <p:cNvSpPr/>
            <p:nvPr/>
          </p:nvSpPr>
          <p:spPr>
            <a:xfrm>
              <a:off x="3533613" y="4811573"/>
              <a:ext cx="1140056" cy="246221"/>
            </a:xfrm>
            <a:prstGeom prst="rect">
              <a:avLst/>
            </a:prstGeom>
          </p:spPr>
          <p:txBody>
            <a:bodyPr wrap="none">
              <a:spAutoFit/>
            </a:bodyPr>
            <a:lstStyle/>
            <a:p>
              <a:r>
                <a:rPr lang="en-US" sz="1000" dirty="0"/>
                <a:t>PMID: 28860025</a:t>
              </a:r>
            </a:p>
          </p:txBody>
        </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Sample Collection for immune sequencing studies (example approach)</a:t>
            </a:r>
          </a:p>
        </p:txBody>
      </p:sp>
      <p:sp>
        <p:nvSpPr>
          <p:cNvPr id="21" name="Rectangle 20"/>
          <p:cNvSpPr/>
          <p:nvPr/>
        </p:nvSpPr>
        <p:spPr>
          <a:xfrm>
            <a:off x="6287128" y="4543550"/>
            <a:ext cx="2350323" cy="553998"/>
          </a:xfrm>
          <a:prstGeom prst="rect">
            <a:avLst/>
          </a:prstGeom>
        </p:spPr>
        <p:txBody>
          <a:bodyPr wrap="none">
            <a:spAutoFit/>
          </a:bodyPr>
          <a:lstStyle/>
          <a:p>
            <a:pPr algn="ctr"/>
            <a:r>
              <a:rPr lang="en-US" sz="1000" dirty="0"/>
              <a:t>PMID: 24441474</a:t>
            </a:r>
          </a:p>
          <a:p>
            <a:r>
              <a:rPr lang="en-US" sz="1000" dirty="0"/>
              <a:t>https://search.creativecommons.org/</a:t>
            </a:r>
          </a:p>
          <a:p>
            <a:pPr algn="ctr"/>
            <a:r>
              <a:rPr lang="en-US" sz="1000" dirty="0"/>
              <a:t>https://vdjserver.org</a:t>
            </a:r>
          </a:p>
        </p:txBody>
      </p:sp>
      <p:grpSp>
        <p:nvGrpSpPr>
          <p:cNvPr id="24" name="Group 23"/>
          <p:cNvGrpSpPr/>
          <p:nvPr/>
        </p:nvGrpSpPr>
        <p:grpSpPr>
          <a:xfrm>
            <a:off x="202027" y="1719131"/>
            <a:ext cx="8941973" cy="2256450"/>
            <a:chOff x="202027" y="1719131"/>
            <a:chExt cx="8949224" cy="2256450"/>
          </a:xfrm>
        </p:grpSpPr>
        <p:pic>
          <p:nvPicPr>
            <p:cNvPr id="3" name="Picture 2"/>
            <p:cNvPicPr>
              <a:picLocks noChangeAspect="1"/>
            </p:cNvPicPr>
            <p:nvPr/>
          </p:nvPicPr>
          <p:blipFill rotWithShape="1">
            <a:blip r:embed="rId2"/>
            <a:srcRect t="13800" r="80719"/>
            <a:stretch>
              <a:fillRect/>
            </a:stretch>
          </p:blipFill>
          <p:spPr>
            <a:xfrm>
              <a:off x="202027" y="1719131"/>
              <a:ext cx="2073349" cy="2008336"/>
            </a:xfrm>
            <a:prstGeom prst="rect">
              <a:avLst/>
            </a:prstGeom>
          </p:spPr>
        </p:pic>
        <p:cxnSp>
          <p:nvCxnSpPr>
            <p:cNvPr id="8" name="Straight Arrow Connector 7"/>
            <p:cNvCxnSpPr/>
            <p:nvPr/>
          </p:nvCxnSpPr>
          <p:spPr>
            <a:xfrm>
              <a:off x="3195092" y="3080097"/>
              <a:ext cx="43593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4793973" y="3078546"/>
              <a:ext cx="43593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15" name="Group 14"/>
            <p:cNvGrpSpPr/>
            <p:nvPr/>
          </p:nvGrpSpPr>
          <p:grpSpPr>
            <a:xfrm>
              <a:off x="2286381" y="2466750"/>
              <a:ext cx="908711" cy="1125104"/>
              <a:chOff x="3020026" y="2779712"/>
              <a:chExt cx="908711" cy="1125104"/>
            </a:xfrm>
          </p:grpSpPr>
          <p:pic>
            <p:nvPicPr>
              <p:cNvPr id="10" name="Picture 9"/>
              <p:cNvPicPr>
                <a:picLocks noChangeAspect="1"/>
              </p:cNvPicPr>
              <p:nvPr/>
            </p:nvPicPr>
            <p:blipFill rotWithShape="1">
              <a:blip r:embed="rId3"/>
              <a:srcRect l="38352" t="16829" r="49999" b="57492"/>
              <a:stretch>
                <a:fillRect/>
              </a:stretch>
            </p:blipFill>
            <p:spPr>
              <a:xfrm>
                <a:off x="3020026" y="2779712"/>
                <a:ext cx="908711" cy="1125104"/>
              </a:xfrm>
              <a:prstGeom prst="rect">
                <a:avLst/>
              </a:prstGeom>
            </p:spPr>
          </p:pic>
          <p:sp>
            <p:nvSpPr>
              <p:cNvPr id="11" name="TextBox 10"/>
              <p:cNvSpPr txBox="1"/>
              <p:nvPr/>
            </p:nvSpPr>
            <p:spPr>
              <a:xfrm>
                <a:off x="3195724" y="3171418"/>
                <a:ext cx="343364" cy="307777"/>
              </a:xfrm>
              <a:prstGeom prst="rect">
                <a:avLst/>
              </a:prstGeom>
              <a:noFill/>
            </p:spPr>
            <p:txBody>
              <a:bodyPr wrap="none" rtlCol="0">
                <a:spAutoFit/>
              </a:bodyPr>
              <a:lstStyle/>
              <a:p>
                <a:r>
                  <a:rPr lang="en-US" dirty="0"/>
                  <a:t>or</a:t>
                </a:r>
              </a:p>
            </p:txBody>
          </p:sp>
        </p:grpSp>
        <p:pic>
          <p:nvPicPr>
            <p:cNvPr id="12" name="Picture 11"/>
            <p:cNvPicPr>
              <a:picLocks noChangeAspect="1"/>
            </p:cNvPicPr>
            <p:nvPr/>
          </p:nvPicPr>
          <p:blipFill rotWithShape="1">
            <a:blip r:embed="rId3"/>
            <a:srcRect l="62812" t="65209" r="21786"/>
            <a:stretch>
              <a:fillRect/>
            </a:stretch>
          </p:blipFill>
          <p:spPr>
            <a:xfrm>
              <a:off x="3607273" y="2312726"/>
              <a:ext cx="1201480" cy="1524355"/>
            </a:xfrm>
            <a:prstGeom prst="rect">
              <a:avLst/>
            </a:prstGeom>
          </p:spPr>
        </p:pic>
        <p:pic>
          <p:nvPicPr>
            <p:cNvPr id="1030" name="Picture 6" descr="Image result for mrna extraction adaptive biotechnologies"/>
            <p:cNvPicPr>
              <a:picLocks noChangeAspect="1" noChangeArrowheads="1"/>
            </p:cNvPicPr>
            <p:nvPr/>
          </p:nvPicPr>
          <p:blipFill rotWithShape="1">
            <a:blip r:embed="rId4">
              <a:extLst>
                <a:ext uri="{28A0092B-C50C-407E-A947-70E740481C1C}">
                  <a14:useLocalDpi xmlns:a14="http://schemas.microsoft.com/office/drawing/2010/main" val="0"/>
                </a:ext>
              </a:extLst>
            </a:blip>
            <a:srcRect l="30918" t="68070" r="39096"/>
            <a:stretch>
              <a:fillRect/>
            </a:stretch>
          </p:blipFill>
          <p:spPr bwMode="auto">
            <a:xfrm>
              <a:off x="6812088" y="2375419"/>
              <a:ext cx="2339163" cy="139896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492431" y="3698582"/>
              <a:ext cx="1207382" cy="276999"/>
            </a:xfrm>
            <a:prstGeom prst="rect">
              <a:avLst/>
            </a:prstGeom>
            <a:noFill/>
          </p:spPr>
          <p:txBody>
            <a:bodyPr wrap="none" rtlCol="0">
              <a:spAutoFit/>
            </a:bodyPr>
            <a:lstStyle/>
            <a:p>
              <a:r>
                <a:rPr lang="en-US" sz="1200" dirty="0"/>
                <a:t>Sample source</a:t>
              </a:r>
            </a:p>
          </p:txBody>
        </p:sp>
        <p:sp>
          <p:nvSpPr>
            <p:cNvPr id="18" name="TextBox 17"/>
            <p:cNvSpPr txBox="1"/>
            <p:nvPr/>
          </p:nvSpPr>
          <p:spPr>
            <a:xfrm>
              <a:off x="3461847" y="3698581"/>
              <a:ext cx="1608133" cy="276999"/>
            </a:xfrm>
            <a:prstGeom prst="rect">
              <a:avLst/>
            </a:prstGeom>
            <a:noFill/>
          </p:spPr>
          <p:txBody>
            <a:bodyPr wrap="none" rtlCol="0">
              <a:spAutoFit/>
            </a:bodyPr>
            <a:lstStyle/>
            <a:p>
              <a:r>
                <a:rPr lang="en-US" sz="1200" dirty="0"/>
                <a:t>Immune sequencing </a:t>
              </a:r>
            </a:p>
          </p:txBody>
        </p:sp>
        <p:sp>
          <p:nvSpPr>
            <p:cNvPr id="19" name="TextBox 18"/>
            <p:cNvSpPr txBox="1"/>
            <p:nvPr/>
          </p:nvSpPr>
          <p:spPr>
            <a:xfrm>
              <a:off x="5159863" y="3698581"/>
              <a:ext cx="2032929" cy="276999"/>
            </a:xfrm>
            <a:prstGeom prst="rect">
              <a:avLst/>
            </a:prstGeom>
            <a:noFill/>
          </p:spPr>
          <p:txBody>
            <a:bodyPr wrap="none" rtlCol="0">
              <a:spAutoFit/>
            </a:bodyPr>
            <a:lstStyle/>
            <a:p>
              <a:r>
                <a:rPr lang="en-US" sz="1200" dirty="0"/>
                <a:t>Read level data processing</a:t>
              </a:r>
            </a:p>
          </p:txBody>
        </p:sp>
        <p:sp>
          <p:nvSpPr>
            <p:cNvPr id="20" name="TextBox 19"/>
            <p:cNvSpPr txBox="1"/>
            <p:nvPr/>
          </p:nvSpPr>
          <p:spPr>
            <a:xfrm>
              <a:off x="1990217" y="3689498"/>
              <a:ext cx="1428596" cy="276999"/>
            </a:xfrm>
            <a:prstGeom prst="rect">
              <a:avLst/>
            </a:prstGeom>
            <a:noFill/>
          </p:spPr>
          <p:txBody>
            <a:bodyPr wrap="none" rtlCol="0">
              <a:spAutoFit/>
            </a:bodyPr>
            <a:lstStyle/>
            <a:p>
              <a:r>
                <a:rPr lang="en-US" sz="1200" dirty="0"/>
                <a:t>Template isolation</a:t>
              </a:r>
            </a:p>
          </p:txBody>
        </p:sp>
        <p:pic>
          <p:nvPicPr>
            <p:cNvPr id="27" name="Shape 93"/>
            <p:cNvPicPr preferRelativeResize="0"/>
            <p:nvPr/>
          </p:nvPicPr>
          <p:blipFill rotWithShape="1">
            <a:blip r:embed="rId5"/>
            <a:srcRect/>
            <a:stretch>
              <a:fillRect/>
            </a:stretch>
          </p:blipFill>
          <p:spPr>
            <a:xfrm>
              <a:off x="5223661" y="2628243"/>
              <a:ext cx="1237317" cy="831228"/>
            </a:xfrm>
            <a:prstGeom prst="rect">
              <a:avLst/>
            </a:prstGeom>
            <a:noFill/>
            <a:ln>
              <a:noFill/>
            </a:ln>
          </p:spPr>
        </p:pic>
        <p:cxnSp>
          <p:nvCxnSpPr>
            <p:cNvPr id="28" name="Straight Arrow Connector 27"/>
            <p:cNvCxnSpPr/>
            <p:nvPr/>
          </p:nvCxnSpPr>
          <p:spPr>
            <a:xfrm>
              <a:off x="6429079" y="3074903"/>
              <a:ext cx="43593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9" name="TextBox 28"/>
            <p:cNvSpPr txBox="1"/>
            <p:nvPr/>
          </p:nvSpPr>
          <p:spPr>
            <a:xfrm>
              <a:off x="7384786" y="3698581"/>
              <a:ext cx="1574470" cy="276999"/>
            </a:xfrm>
            <a:prstGeom prst="rect">
              <a:avLst/>
            </a:prstGeom>
            <a:noFill/>
          </p:spPr>
          <p:txBody>
            <a:bodyPr wrap="none" rtlCol="0">
              <a:spAutoFit/>
            </a:bodyPr>
            <a:lstStyle/>
            <a:p>
              <a:r>
                <a:rPr lang="en-US" sz="1200" dirty="0"/>
                <a:t>Data analysis output</a:t>
              </a:r>
            </a:p>
          </p:txBody>
        </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p:cNvSpPr>
            <a:spLocks noGrp="1" noRot="1" noChangeAspect="1" noMove="1" noResize="1" noEditPoints="1" noAdjustHandles="1" noChangeArrowheads="1" noChangeShapeType="1" noTextEdit="1"/>
          </p:cNvSpPr>
          <p:nvPr/>
        </p:nvSpPr>
        <p:spPr>
          <a:xfrm>
            <a:off x="0" y="0"/>
            <a:ext cx="3490719" cy="51435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p:cNvSpPr>
            <a:spLocks noGrp="1" noRot="1" noChangeAspect="1" noMove="1" noResize="1" noEditPoints="1" noAdjustHandles="1" noChangeArrowheads="1" noChangeShapeType="1" noTextEdit="1"/>
          </p:cNvSpPr>
          <p:nvPr/>
        </p:nvSpPr>
        <p:spPr>
          <a:xfrm>
            <a:off x="3490719" y="0"/>
            <a:ext cx="106556" cy="5143500"/>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628650" y="608370"/>
            <a:ext cx="2501695" cy="4052528"/>
          </a:xfrm>
        </p:spPr>
        <p:txBody>
          <a:bodyPr vert="horz" lIns="91440" tIns="45720" rIns="91440" bIns="45720" rtlCol="0" anchor="ctr">
            <a:normAutofit fontScale="90000"/>
          </a:bodyPr>
          <a:lstStyle/>
          <a:p>
            <a:pPr>
              <a:spcBef>
                <a:spcPct val="0"/>
              </a:spcBef>
            </a:pPr>
            <a:r>
              <a:rPr lang="en-US" sz="3700" kern="1200" dirty="0">
                <a:solidFill>
                  <a:schemeClr val="bg1"/>
                </a:solidFill>
                <a:latin typeface="+mj-lt"/>
                <a:ea typeface="+mj-ea"/>
                <a:cs typeface="+mj-cs"/>
              </a:rPr>
              <a:t>Summary:</a:t>
            </a:r>
            <a:br>
              <a:rPr lang="en-US" sz="3700" kern="1200" dirty="0">
                <a:solidFill>
                  <a:schemeClr val="bg1"/>
                </a:solidFill>
                <a:latin typeface="+mj-lt"/>
                <a:ea typeface="+mj-ea"/>
                <a:cs typeface="+mj-cs"/>
              </a:rPr>
            </a:br>
            <a:r>
              <a:rPr lang="en-US" sz="3700" kern="1200" dirty="0">
                <a:solidFill>
                  <a:schemeClr val="bg1"/>
                </a:solidFill>
                <a:latin typeface="+mj-lt"/>
                <a:ea typeface="+mj-ea"/>
                <a:cs typeface="+mj-cs"/>
              </a:rPr>
              <a:t>Applications and sample processing of immune sequencing </a:t>
            </a:r>
          </a:p>
        </p:txBody>
      </p:sp>
      <p:graphicFrame>
        <p:nvGraphicFramePr>
          <p:cNvPr id="5" name="Text Placeholder 2"/>
          <p:cNvGraphicFramePr/>
          <p:nvPr/>
        </p:nvGraphicFramePr>
        <p:xfrm>
          <a:off x="4094559" y="482203"/>
          <a:ext cx="4567238" cy="417909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28650" y="490864"/>
            <a:ext cx="7886700" cy="994172"/>
          </a:xfrm>
        </p:spPr>
        <p:txBody>
          <a:bodyPr/>
          <a:lstStyle/>
          <a:p>
            <a:r>
              <a:rPr lang="en-US" dirty="0"/>
              <a:t>We will be looking at how immune sequencing output data files are analyzed using the </a:t>
            </a:r>
            <a:r>
              <a:rPr lang="en-US" dirty="0" err="1"/>
              <a:t>VDJServer</a:t>
            </a:r>
            <a:r>
              <a:rPr lang="en-US" dirty="0"/>
              <a:t> web portal</a:t>
            </a:r>
          </a:p>
        </p:txBody>
      </p:sp>
      <p:sp>
        <p:nvSpPr>
          <p:cNvPr id="15" name="Rectangle 14"/>
          <p:cNvSpPr/>
          <p:nvPr/>
        </p:nvSpPr>
        <p:spPr>
          <a:xfrm>
            <a:off x="5119558" y="4541118"/>
            <a:ext cx="4065537" cy="553998"/>
          </a:xfrm>
          <a:prstGeom prst="rect">
            <a:avLst/>
          </a:prstGeom>
        </p:spPr>
        <p:txBody>
          <a:bodyPr wrap="none">
            <a:spAutoFit/>
          </a:bodyPr>
          <a:lstStyle/>
          <a:p>
            <a:pPr algn="ctr"/>
            <a:r>
              <a:rPr lang="en-US" sz="1000" dirty="0"/>
              <a:t>PMID: 26589402</a:t>
            </a:r>
          </a:p>
          <a:p>
            <a:pPr algn="ctr"/>
            <a:r>
              <a:rPr lang="en-US" sz="1000" dirty="0"/>
              <a:t>https://presto.readthedocs.io/en/version-0.5.7---maskprimers-extract/</a:t>
            </a:r>
          </a:p>
          <a:p>
            <a:pPr algn="ctr"/>
            <a:r>
              <a:rPr lang="en-US" sz="1000" dirty="0"/>
              <a:t>https://vdjserver.org</a:t>
            </a:r>
          </a:p>
        </p:txBody>
      </p:sp>
      <p:grpSp>
        <p:nvGrpSpPr>
          <p:cNvPr id="3" name="Group 2"/>
          <p:cNvGrpSpPr/>
          <p:nvPr/>
        </p:nvGrpSpPr>
        <p:grpSpPr>
          <a:xfrm>
            <a:off x="242981" y="2206873"/>
            <a:ext cx="8895692" cy="2002606"/>
            <a:chOff x="242981" y="2206873"/>
            <a:chExt cx="8895692" cy="2002606"/>
          </a:xfrm>
        </p:grpSpPr>
        <p:grpSp>
          <p:nvGrpSpPr>
            <p:cNvPr id="2" name="Group 1"/>
            <p:cNvGrpSpPr/>
            <p:nvPr/>
          </p:nvGrpSpPr>
          <p:grpSpPr>
            <a:xfrm>
              <a:off x="242981" y="2206873"/>
              <a:ext cx="8501804" cy="1591517"/>
              <a:chOff x="198337" y="1504889"/>
              <a:chExt cx="8501804" cy="1591517"/>
            </a:xfrm>
          </p:grpSpPr>
          <p:pic>
            <p:nvPicPr>
              <p:cNvPr id="5" name="Picture 4"/>
              <p:cNvPicPr>
                <a:picLocks noChangeAspect="1"/>
              </p:cNvPicPr>
              <p:nvPr/>
            </p:nvPicPr>
            <p:blipFill rotWithShape="1">
              <a:blip r:embed="rId2"/>
              <a:srcRect t="62509"/>
              <a:stretch>
                <a:fillRect/>
              </a:stretch>
            </p:blipFill>
            <p:spPr>
              <a:xfrm>
                <a:off x="198337" y="1860493"/>
                <a:ext cx="3045809" cy="796986"/>
              </a:xfrm>
              <a:prstGeom prst="rect">
                <a:avLst/>
              </a:prstGeom>
            </p:spPr>
          </p:pic>
          <p:pic>
            <p:nvPicPr>
              <p:cNvPr id="7" name="Shape 93"/>
              <p:cNvPicPr preferRelativeResize="0"/>
              <p:nvPr/>
            </p:nvPicPr>
            <p:blipFill rotWithShape="1">
              <a:blip r:embed="rId3"/>
              <a:srcRect/>
              <a:stretch>
                <a:fillRect/>
              </a:stretch>
            </p:blipFill>
            <p:spPr>
              <a:xfrm>
                <a:off x="7425170" y="1794876"/>
                <a:ext cx="1274971" cy="904264"/>
              </a:xfrm>
              <a:prstGeom prst="rect">
                <a:avLst/>
              </a:prstGeom>
              <a:noFill/>
              <a:ln>
                <a:noFill/>
              </a:ln>
            </p:spPr>
          </p:pic>
          <p:pic>
            <p:nvPicPr>
              <p:cNvPr id="8" name="Shape 294"/>
              <p:cNvPicPr preferRelativeResize="0"/>
              <p:nvPr/>
            </p:nvPicPr>
            <p:blipFill rotWithShape="1">
              <a:blip r:embed="rId4"/>
              <a:srcRect l="14756" t="25730" r="17741" b="4716"/>
              <a:stretch>
                <a:fillRect/>
              </a:stretch>
            </p:blipFill>
            <p:spPr>
              <a:xfrm>
                <a:off x="3798265" y="1504889"/>
                <a:ext cx="3148186" cy="1591517"/>
              </a:xfrm>
              <a:prstGeom prst="rect">
                <a:avLst/>
              </a:prstGeom>
              <a:noFill/>
              <a:ln>
                <a:noFill/>
              </a:ln>
            </p:spPr>
          </p:pic>
          <p:cxnSp>
            <p:nvCxnSpPr>
              <p:cNvPr id="11" name="Straight Arrow Connector 10"/>
              <p:cNvCxnSpPr/>
              <p:nvPr/>
            </p:nvCxnSpPr>
            <p:spPr>
              <a:xfrm>
                <a:off x="3348322" y="2300646"/>
                <a:ext cx="365760"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7056998" y="2253677"/>
                <a:ext cx="365760"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10" name="TextBox 9"/>
            <p:cNvSpPr txBox="1"/>
            <p:nvPr/>
          </p:nvSpPr>
          <p:spPr>
            <a:xfrm>
              <a:off x="628650" y="3914009"/>
              <a:ext cx="2145139" cy="276999"/>
            </a:xfrm>
            <a:prstGeom prst="rect">
              <a:avLst/>
            </a:prstGeom>
            <a:noFill/>
          </p:spPr>
          <p:txBody>
            <a:bodyPr wrap="none" rtlCol="0">
              <a:spAutoFit/>
            </a:bodyPr>
            <a:lstStyle/>
            <a:p>
              <a:r>
                <a:rPr lang="en-US" sz="1200" dirty="0"/>
                <a:t>Immune sequencing process</a:t>
              </a:r>
            </a:p>
          </p:txBody>
        </p:sp>
        <p:sp>
          <p:nvSpPr>
            <p:cNvPr id="13" name="TextBox 12"/>
            <p:cNvSpPr txBox="1"/>
            <p:nvPr/>
          </p:nvSpPr>
          <p:spPr>
            <a:xfrm>
              <a:off x="4040413" y="3932480"/>
              <a:ext cx="2904962" cy="276999"/>
            </a:xfrm>
            <a:prstGeom prst="rect">
              <a:avLst/>
            </a:prstGeom>
            <a:noFill/>
          </p:spPr>
          <p:txBody>
            <a:bodyPr wrap="none" rtlCol="0">
              <a:spAutoFit/>
            </a:bodyPr>
            <a:lstStyle/>
            <a:p>
              <a:r>
                <a:rPr lang="en-US" sz="1200" dirty="0"/>
                <a:t>Read level (Output) data files generated</a:t>
              </a:r>
            </a:p>
          </p:txBody>
        </p:sp>
        <p:sp>
          <p:nvSpPr>
            <p:cNvPr id="14" name="TextBox 13"/>
            <p:cNvSpPr txBox="1"/>
            <p:nvPr/>
          </p:nvSpPr>
          <p:spPr>
            <a:xfrm>
              <a:off x="7104142" y="3913912"/>
              <a:ext cx="2034531" cy="276999"/>
            </a:xfrm>
            <a:prstGeom prst="rect">
              <a:avLst/>
            </a:prstGeom>
            <a:noFill/>
          </p:spPr>
          <p:txBody>
            <a:bodyPr wrap="none" rtlCol="0">
              <a:spAutoFit/>
            </a:bodyPr>
            <a:lstStyle/>
            <a:p>
              <a:r>
                <a:rPr lang="en-US" sz="1200" dirty="0"/>
                <a:t>Immune repertoire analysis</a:t>
              </a:r>
            </a:p>
          </p:txBody>
        </p:sp>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pic>
        <p:nvPicPr>
          <p:cNvPr id="253" name="Shape 253"/>
          <p:cNvPicPr preferRelativeResize="0"/>
          <p:nvPr/>
        </p:nvPicPr>
        <p:blipFill rotWithShape="1">
          <a:blip r:embed="rId3"/>
          <a:srcRect/>
          <a:stretch>
            <a:fillRect/>
          </a:stretch>
        </p:blipFill>
        <p:spPr>
          <a:xfrm>
            <a:off x="2509284" y="1036670"/>
            <a:ext cx="3810775" cy="2815307"/>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pic>
        <p:nvPicPr>
          <p:cNvPr id="270" name="Shape 270"/>
          <p:cNvPicPr preferRelativeResize="0"/>
          <p:nvPr/>
        </p:nvPicPr>
        <p:blipFill rotWithShape="1">
          <a:blip r:embed="rId3"/>
          <a:srcRect/>
          <a:stretch>
            <a:fillRect/>
          </a:stretch>
        </p:blipFill>
        <p:spPr>
          <a:xfrm>
            <a:off x="2651051" y="1148058"/>
            <a:ext cx="4132520" cy="305300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Shape 274"/>
        <p:cNvGrpSpPr/>
        <p:nvPr/>
      </p:nvGrpSpPr>
      <p:grpSpPr>
        <a:xfrm>
          <a:off x="0" y="0"/>
          <a:ext cx="0" cy="0"/>
          <a:chOff x="0" y="0"/>
          <a:chExt cx="0" cy="0"/>
        </a:xfrm>
      </p:grpSpPr>
      <p:grpSp>
        <p:nvGrpSpPr>
          <p:cNvPr id="88" name="Group 87" title="intersecting circles"/>
          <p:cNvGrpSpPr>
            <a:grpSpLocks noGrp="1" noUngrp="1" noRot="1" noChangeAspect="1" noMove="1" noResize="1"/>
          </p:cNvGrpSpPr>
          <p:nvPr/>
        </p:nvGrpSpPr>
        <p:grpSpPr>
          <a:xfrm>
            <a:off x="866610" y="373761"/>
            <a:ext cx="7426997" cy="4395978"/>
            <a:chOff x="1155481" y="498348"/>
            <a:chExt cx="9902663" cy="5861304"/>
          </a:xfrm>
        </p:grpSpPr>
        <p:sp>
          <p:nvSpPr>
            <p:cNvPr id="89" name="Oval 5"/>
            <p:cNvSpPr>
              <a:spLocks noChangeArrowheads="1"/>
            </p:cNvSpPr>
            <p:nvPr/>
          </p:nvSpPr>
          <p:spPr bwMode="auto">
            <a:xfrm>
              <a:off x="1155481" y="498348"/>
              <a:ext cx="5861304" cy="5861304"/>
            </a:xfrm>
            <a:prstGeom prst="ellipse">
              <a:avLst/>
            </a:prstGeom>
            <a:solidFill>
              <a:schemeClr val="accent1">
                <a:alpha val="55000"/>
              </a:schemeClr>
            </a:solidFill>
            <a:ln>
              <a:noFill/>
            </a:ln>
          </p:spPr>
        </p:sp>
        <p:sp>
          <p:nvSpPr>
            <p:cNvPr id="90" name="Oval 89"/>
            <p:cNvSpPr>
              <a:spLocks noChangeArrowheads="1"/>
            </p:cNvSpPr>
            <p:nvPr/>
          </p:nvSpPr>
          <p:spPr bwMode="auto">
            <a:xfrm>
              <a:off x="5196840" y="498348"/>
              <a:ext cx="5861304" cy="5861304"/>
            </a:xfrm>
            <a:prstGeom prst="ellipse">
              <a:avLst/>
            </a:prstGeom>
            <a:solidFill>
              <a:schemeClr val="accent1">
                <a:alpha val="55000"/>
              </a:schemeClr>
            </a:solidFill>
            <a:ln>
              <a:noFill/>
            </a:ln>
          </p:spPr>
        </p:sp>
        <p:sp>
          <p:nvSpPr>
            <p:cNvPr id="91" name="Oval 5"/>
            <p:cNvSpPr>
              <a:spLocks noChangeArrowheads="1"/>
            </p:cNvSpPr>
            <p:nvPr/>
          </p:nvSpPr>
          <p:spPr bwMode="auto">
            <a:xfrm>
              <a:off x="3165348" y="498348"/>
              <a:ext cx="5861304" cy="5861304"/>
            </a:xfrm>
            <a:prstGeom prst="ellipse">
              <a:avLst/>
            </a:prstGeom>
            <a:solidFill>
              <a:schemeClr val="accent1">
                <a:alpha val="70000"/>
              </a:schemeClr>
            </a:solidFill>
            <a:ln>
              <a:noFill/>
            </a:ln>
          </p:spPr>
        </p:sp>
      </p:grpSp>
      <p:sp>
        <p:nvSpPr>
          <p:cNvPr id="93" name="Rectangle 92" title="ribbon"/>
          <p:cNvSpPr>
            <a:spLocks noGrp="1" noRot="1" noChangeAspect="1" noMove="1" noResize="1" noEditPoints="1" noAdjustHandles="1" noChangeArrowheads="1" noChangeShapeType="1" noTextEdit="1"/>
          </p:cNvSpPr>
          <p:nvPr/>
        </p:nvSpPr>
        <p:spPr>
          <a:xfrm>
            <a:off x="0" y="1885950"/>
            <a:ext cx="9144000" cy="1371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75" name="Shape 275"/>
          <p:cNvSpPr txBox="1">
            <a:spLocks noGrp="1"/>
          </p:cNvSpPr>
          <p:nvPr>
            <p:ph type="title"/>
          </p:nvPr>
        </p:nvSpPr>
        <p:spPr>
          <a:xfrm>
            <a:off x="1143000" y="2082403"/>
            <a:ext cx="6858000" cy="1035891"/>
          </a:xfrm>
          <a:prstGeom prst="rect">
            <a:avLst/>
          </a:prstGeom>
        </p:spPr>
        <p:txBody>
          <a:bodyPr spcFirstLastPara="1" vert="horz" lIns="91440" tIns="45720" rIns="91440" bIns="45720" rtlCol="0" anchor="ctr" anchorCtr="0">
            <a:normAutofit fontScale="90000"/>
          </a:bodyPr>
          <a:lstStyle/>
          <a:p>
            <a:pPr marL="0" marR="0" lvl="0" indent="0" algn="ctr">
              <a:spcBef>
                <a:spcPct val="0"/>
              </a:spcBef>
              <a:spcAft>
                <a:spcPts val="0"/>
              </a:spcAft>
              <a:buClr>
                <a:schemeClr val="dk1"/>
              </a:buClr>
              <a:buSzPts val="4800"/>
            </a:pPr>
            <a:r>
              <a:rPr lang="en-US" sz="2800" b="0" i="0" u="none" strike="noStrike" kern="1200" cap="none" dirty="0">
                <a:solidFill>
                  <a:schemeClr val="bg2"/>
                </a:solidFill>
                <a:latin typeface="+mj-lt"/>
                <a:ea typeface="+mj-ea"/>
                <a:cs typeface="+mj-cs"/>
                <a:sym typeface="Calibri" panose="020F0502020204030204"/>
              </a:rPr>
              <a:t>A brief </a:t>
            </a:r>
            <a:r>
              <a:rPr lang="en-US" sz="2800" kern="1200" dirty="0">
                <a:solidFill>
                  <a:schemeClr val="bg2"/>
                </a:solidFill>
                <a:latin typeface="+mj-lt"/>
                <a:ea typeface="+mj-ea"/>
                <a:cs typeface="+mj-cs"/>
              </a:rPr>
              <a:t>introduction</a:t>
            </a:r>
            <a:r>
              <a:rPr lang="en-US" sz="2800" b="0" i="0" u="none" strike="noStrike" kern="1200" cap="none" dirty="0">
                <a:solidFill>
                  <a:schemeClr val="bg2"/>
                </a:solidFill>
                <a:latin typeface="+mj-lt"/>
                <a:ea typeface="+mj-ea"/>
                <a:cs typeface="+mj-cs"/>
                <a:sym typeface="Calibri" panose="020F0502020204030204"/>
              </a:rPr>
              <a:t> to the Workflow and key steps in data analysis for immune sequencing using </a:t>
            </a:r>
            <a:r>
              <a:rPr lang="en-US" sz="2800" b="0" i="0" u="none" strike="noStrike" kern="1200" cap="none" dirty="0" err="1">
                <a:solidFill>
                  <a:schemeClr val="bg2"/>
                </a:solidFill>
                <a:latin typeface="+mj-lt"/>
                <a:ea typeface="+mj-ea"/>
                <a:cs typeface="+mj-cs"/>
                <a:sym typeface="Calibri" panose="020F0502020204030204"/>
              </a:rPr>
              <a:t>VDJServer</a:t>
            </a:r>
            <a:endParaRPr lang="en-US" sz="2800" b="0" i="0" u="none" strike="noStrike" kern="1200" cap="none" dirty="0">
              <a:solidFill>
                <a:schemeClr val="bg2"/>
              </a:solidFill>
              <a:latin typeface="+mj-lt"/>
              <a:ea typeface="+mj-ea"/>
              <a:cs typeface="+mj-cs"/>
              <a:sym typeface="Calibri" panose="020F0502020204030204"/>
            </a:endParaRPr>
          </a:p>
        </p:txBody>
      </p:sp>
    </p:spTree>
  </p:cSld>
  <p:clrMapOvr>
    <a:overrideClrMapping bg1="dk1" tx1="lt1" bg2="dk2" tx2="lt2" accent1="accent1" accent2="accent2" accent3="accent3" accent4="accent4" accent5="accent5" accent6="accent6" hlink="hlink" folHlink="folHlink"/>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ntro video vdjserver V3 copy3">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12227"/>
            <a:ext cx="9144000" cy="51435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527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08"/>
        <p:cNvGrpSpPr/>
        <p:nvPr/>
      </p:nvGrpSpPr>
      <p:grpSpPr>
        <a:xfrm>
          <a:off x="0" y="0"/>
          <a:ext cx="0" cy="0"/>
          <a:chOff x="0" y="0"/>
          <a:chExt cx="0" cy="0"/>
        </a:xfrm>
      </p:grpSpPr>
      <p:sp>
        <p:nvSpPr>
          <p:cNvPr id="115" name="Rectangle 114"/>
          <p:cNvSpPr>
            <a:spLocks noGrp="1" noRot="1" noChangeAspect="1" noMove="1" noResize="1" noEditPoints="1" noAdjustHandles="1" noChangeArrowheads="1" noChangeShapeType="1" noTextEdit="1"/>
          </p:cNvSpPr>
          <p:nvPr/>
        </p:nvSpPr>
        <p:spPr bwMode="ltGray">
          <a:xfrm>
            <a:off x="241173" y="240030"/>
            <a:ext cx="8661654" cy="466344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7" name="Straight Connector 116"/>
          <p:cNvCxnSpPr>
            <a:cxnSpLocks noGrp="1" noRot="1" noChangeAspect="1" noMove="1" noResize="1" noEditPoints="1" noAdjustHandles="1" noChangeArrowheads="1" noChangeShapeType="1"/>
          </p:cNvCxnSpPr>
          <p:nvPr/>
        </p:nvCxnSpPr>
        <p:spPr>
          <a:xfrm>
            <a:off x="3490722" y="1543050"/>
            <a:ext cx="0" cy="20574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09" name="Shape 109"/>
          <p:cNvSpPr txBox="1">
            <a:spLocks noGrp="1"/>
          </p:cNvSpPr>
          <p:nvPr>
            <p:ph type="title"/>
          </p:nvPr>
        </p:nvSpPr>
        <p:spPr>
          <a:xfrm>
            <a:off x="628650" y="722907"/>
            <a:ext cx="2620771" cy="3697685"/>
          </a:xfrm>
          <a:prstGeom prst="rect">
            <a:avLst/>
          </a:prstGeom>
        </p:spPr>
        <p:txBody>
          <a:bodyPr spcFirstLastPara="1" vert="horz" lIns="91440" tIns="45720" rIns="91440" bIns="45720" rtlCol="0" anchor="ctr" anchorCtr="0">
            <a:normAutofit/>
          </a:bodyPr>
          <a:lstStyle/>
          <a:p>
            <a:pPr marL="0" marR="0" lvl="0" indent="0" algn="r">
              <a:spcBef>
                <a:spcPct val="0"/>
              </a:spcBef>
              <a:spcAft>
                <a:spcPts val="0"/>
              </a:spcAft>
              <a:buClr>
                <a:schemeClr val="dk1"/>
              </a:buClr>
              <a:buSzPts val="2800"/>
            </a:pPr>
            <a:r>
              <a:rPr lang="en-US" sz="3400" b="0" i="0" u="none" strike="noStrike" kern="1200" cap="none">
                <a:solidFill>
                  <a:schemeClr val="accent1"/>
                </a:solidFill>
                <a:latin typeface="+mj-lt"/>
                <a:ea typeface="+mj-ea"/>
                <a:cs typeface="+mj-cs"/>
                <a:sym typeface="Calibri" panose="020F0502020204030204"/>
              </a:rPr>
              <a:t>Introduction session points</a:t>
            </a:r>
          </a:p>
        </p:txBody>
      </p:sp>
      <p:sp>
        <p:nvSpPr>
          <p:cNvPr id="110" name="Shape 110"/>
          <p:cNvSpPr txBox="1">
            <a:spLocks noGrp="1"/>
          </p:cNvSpPr>
          <p:nvPr>
            <p:ph type="body" idx="1"/>
          </p:nvPr>
        </p:nvSpPr>
        <p:spPr>
          <a:xfrm>
            <a:off x="3732023" y="722907"/>
            <a:ext cx="4783327" cy="3697685"/>
          </a:xfrm>
          <a:prstGeom prst="rect">
            <a:avLst/>
          </a:prstGeom>
        </p:spPr>
        <p:txBody>
          <a:bodyPr spcFirstLastPara="1" vert="horz" lIns="91440" tIns="45720" rIns="91440" bIns="45720" rtlCol="0" anchor="ctr" anchorCtr="0">
            <a:normAutofit/>
          </a:bodyPr>
          <a:lstStyle/>
          <a:p>
            <a:pPr marL="342900" indent="-228600">
              <a:spcBef>
                <a:spcPts val="600"/>
              </a:spcBef>
              <a:buFont typeface="Arial" panose="020B0604020202020204" pitchFamily="34" charset="0"/>
              <a:buChar char="•"/>
            </a:pPr>
            <a:r>
              <a:rPr lang="en-US" sz="1800" b="0" i="0" u="none" strike="noStrike" kern="1200" cap="none" dirty="0">
                <a:solidFill>
                  <a:schemeClr val="tx1"/>
                </a:solidFill>
                <a:latin typeface="+mn-lt"/>
                <a:ea typeface="+mn-ea"/>
                <a:cs typeface="+mn-cs"/>
                <a:sym typeface="Calibri" panose="020F0502020204030204"/>
              </a:rPr>
              <a:t>Immune system overview</a:t>
            </a:r>
          </a:p>
          <a:p>
            <a:pPr marL="342900" indent="-228600">
              <a:spcBef>
                <a:spcPts val="1200"/>
              </a:spcBef>
              <a:buFont typeface="Arial" panose="020B0604020202020204" pitchFamily="34" charset="0"/>
              <a:buChar char="•"/>
            </a:pPr>
            <a:r>
              <a:rPr lang="en-US" sz="1800" b="0" i="0" u="none" strike="noStrike" kern="1200" cap="none" dirty="0">
                <a:solidFill>
                  <a:schemeClr val="tx1"/>
                </a:solidFill>
                <a:latin typeface="+mn-lt"/>
                <a:ea typeface="+mn-ea"/>
                <a:cs typeface="+mn-cs"/>
                <a:sym typeface="Calibri" panose="020F0502020204030204"/>
              </a:rPr>
              <a:t>Approaches to immune sequencing</a:t>
            </a:r>
          </a:p>
          <a:p>
            <a:pPr marL="342900" indent="-228600">
              <a:spcBef>
                <a:spcPts val="1200"/>
              </a:spcBef>
              <a:buFont typeface="Arial" panose="020B0604020202020204" pitchFamily="34" charset="0"/>
              <a:buChar char="•"/>
            </a:pPr>
            <a:r>
              <a:rPr lang="en-US" sz="1800" b="0" i="0" u="none" strike="noStrike" kern="1200" cap="none" dirty="0">
                <a:solidFill>
                  <a:schemeClr val="tx1"/>
                </a:solidFill>
                <a:latin typeface="+mn-lt"/>
                <a:ea typeface="+mn-ea"/>
                <a:cs typeface="+mn-cs"/>
                <a:sym typeface="Calibri" panose="020F0502020204030204"/>
              </a:rPr>
              <a:t>Applications of immune sequencing</a:t>
            </a:r>
          </a:p>
          <a:p>
            <a:pPr marL="0" indent="0">
              <a:spcBef>
                <a:spcPts val="1200"/>
              </a:spcBef>
              <a:buNone/>
            </a:pPr>
            <a:r>
              <a:rPr lang="en-US" sz="1800" kern="1200" dirty="0">
                <a:solidFill>
                  <a:schemeClr val="tx1"/>
                </a:solidFill>
                <a:latin typeface="+mn-lt"/>
                <a:ea typeface="+mn-ea"/>
                <a:cs typeface="+mn-cs"/>
              </a:rPr>
              <a:t>  </a:t>
            </a:r>
            <a:r>
              <a:rPr lang="en-US" sz="1800" b="0" i="0" u="none" strike="noStrike" kern="1200" cap="none" dirty="0">
                <a:solidFill>
                  <a:schemeClr val="tx1"/>
                </a:solidFill>
                <a:latin typeface="+mn-lt"/>
                <a:ea typeface="+mn-ea"/>
                <a:cs typeface="+mn-cs"/>
                <a:sym typeface="Calibri" panose="020F0502020204030204"/>
              </a:rPr>
              <a:t>**Set up demo data** (</a:t>
            </a:r>
            <a:r>
              <a:rPr lang="en-US" sz="1800" b="0" i="0" u="none" strike="noStrike" kern="1200" cap="none" dirty="0" err="1">
                <a:solidFill>
                  <a:schemeClr val="tx1"/>
                </a:solidFill>
                <a:latin typeface="+mn-lt"/>
                <a:ea typeface="+mn-ea"/>
                <a:cs typeface="+mn-cs"/>
                <a:sym typeface="Calibri" panose="020F0502020204030204"/>
              </a:rPr>
              <a:t>IgBlast</a:t>
            </a:r>
            <a:r>
              <a:rPr lang="en-US" sz="1800" b="0" i="0" u="none" strike="noStrike" kern="1200" cap="none" dirty="0">
                <a:solidFill>
                  <a:schemeClr val="tx1"/>
                </a:solidFill>
                <a:latin typeface="+mn-lt"/>
                <a:ea typeface="+mn-ea"/>
                <a:cs typeface="+mn-cs"/>
                <a:sym typeface="Calibri" panose="020F0502020204030204"/>
              </a:rPr>
              <a:t> </a:t>
            </a:r>
            <a:r>
              <a:rPr lang="en-US" sz="1800" kern="1200" dirty="0">
                <a:solidFill>
                  <a:schemeClr val="tx1"/>
                </a:solidFill>
                <a:latin typeface="+mn-lt"/>
                <a:ea typeface="+mn-ea"/>
                <a:cs typeface="+mn-cs"/>
              </a:rPr>
              <a:t>application</a:t>
            </a:r>
            <a:r>
              <a:rPr lang="en-US" sz="1800" b="0" i="0" u="none" strike="noStrike" kern="1200" cap="none" dirty="0">
                <a:solidFill>
                  <a:schemeClr val="tx1"/>
                </a:solidFill>
                <a:latin typeface="+mn-lt"/>
                <a:ea typeface="+mn-ea"/>
                <a:cs typeface="+mn-cs"/>
                <a:sym typeface="Calibri" panose="020F0502020204030204"/>
              </a:rPr>
              <a:t>)</a:t>
            </a:r>
          </a:p>
          <a:p>
            <a:pPr marL="342900" indent="-228600">
              <a:spcBef>
                <a:spcPts val="1200"/>
              </a:spcBef>
              <a:buFont typeface="Arial" panose="020B0604020202020204" pitchFamily="34" charset="0"/>
              <a:buChar char="•"/>
            </a:pPr>
            <a:r>
              <a:rPr lang="en-US" sz="1800" b="0" i="0" u="none" strike="noStrike" kern="1200" cap="none" dirty="0">
                <a:solidFill>
                  <a:schemeClr val="tx1"/>
                </a:solidFill>
                <a:latin typeface="+mn-lt"/>
                <a:ea typeface="+mn-ea"/>
                <a:cs typeface="+mn-cs"/>
                <a:sym typeface="Calibri" panose="020F0502020204030204"/>
              </a:rPr>
              <a:t>Workflow and key steps</a:t>
            </a:r>
          </a:p>
          <a:p>
            <a:pPr marL="342900" indent="-228600">
              <a:spcBef>
                <a:spcPts val="1200"/>
              </a:spcBef>
              <a:spcAft>
                <a:spcPts val="600"/>
              </a:spcAft>
              <a:buFont typeface="Arial" panose="020B0604020202020204" pitchFamily="34" charset="0"/>
              <a:buChar char="•"/>
            </a:pPr>
            <a:r>
              <a:rPr lang="en-US" sz="1800" b="0" i="0" u="none" strike="noStrike" kern="1200" cap="none" dirty="0">
                <a:solidFill>
                  <a:schemeClr val="tx1"/>
                </a:solidFill>
                <a:latin typeface="+mn-lt"/>
                <a:ea typeface="+mn-ea"/>
                <a:cs typeface="+mn-cs"/>
                <a:sym typeface="Calibri" panose="020F0502020204030204"/>
              </a:rPr>
              <a:t>AIRR community and data standards</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Shape 285"/>
          <p:cNvSpPr txBox="1">
            <a:spLocks noGrp="1"/>
          </p:cNvSpPr>
          <p:nvPr>
            <p:ph type="title"/>
          </p:nvPr>
        </p:nvSpPr>
        <p:spPr>
          <a:xfrm>
            <a:off x="1392956" y="343512"/>
            <a:ext cx="6973933" cy="994172"/>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dk1"/>
              </a:buClr>
              <a:buSzPts val="2970"/>
              <a:buFont typeface="Calibri" panose="020F0502020204030204"/>
              <a:buNone/>
            </a:pPr>
            <a:r>
              <a:rPr lang="en-GB" sz="2970" b="0" i="0" u="none" strike="noStrike" cap="none" dirty="0">
                <a:solidFill>
                  <a:schemeClr val="dk1"/>
                </a:solidFill>
                <a:latin typeface="Calibri" panose="020F0502020204030204"/>
                <a:ea typeface="Calibri" panose="020F0502020204030204"/>
                <a:cs typeface="Calibri" panose="020F0502020204030204"/>
                <a:sym typeface="Calibri" panose="020F0502020204030204"/>
              </a:rPr>
              <a:t>	Workflow </a:t>
            </a:r>
            <a:r>
              <a:rPr lang="en-US" sz="2970" dirty="0"/>
              <a:t>overview (at a glance) </a:t>
            </a:r>
            <a:r>
              <a:rPr lang="en-GB" sz="2970" b="0" i="0" u="none" strike="noStrike" cap="none" dirty="0">
                <a:solidFill>
                  <a:schemeClr val="dk1"/>
                </a:solidFill>
                <a:latin typeface="Calibri" panose="020F0502020204030204"/>
                <a:ea typeface="Calibri" panose="020F0502020204030204"/>
                <a:cs typeface="Calibri" panose="020F0502020204030204"/>
                <a:sym typeface="Calibri" panose="020F0502020204030204"/>
              </a:rPr>
              <a:t>for analysis of immune sequencing data</a:t>
            </a:r>
            <a:endParaRPr sz="2970" b="0" i="0" u="none" strike="noStrike" cap="none" dirty="0">
              <a:solidFill>
                <a:schemeClr val="dk1"/>
              </a:solidFill>
              <a:latin typeface="Calibri" panose="020F0502020204030204"/>
              <a:ea typeface="Calibri" panose="020F0502020204030204"/>
              <a:cs typeface="Calibri" panose="020F0502020204030204"/>
              <a:sym typeface="Calibri" panose="020F0502020204030204"/>
            </a:endParaRPr>
          </a:p>
        </p:txBody>
      </p:sp>
      <p:pic>
        <p:nvPicPr>
          <p:cNvPr id="286" name="Shape 286"/>
          <p:cNvPicPr preferRelativeResize="0"/>
          <p:nvPr/>
        </p:nvPicPr>
        <p:blipFill rotWithShape="1">
          <a:blip r:embed="rId3"/>
          <a:srcRect t="8895"/>
          <a:stretch>
            <a:fillRect/>
          </a:stretch>
        </p:blipFill>
        <p:spPr>
          <a:xfrm>
            <a:off x="2197188" y="1503911"/>
            <a:ext cx="6334293" cy="3082613"/>
          </a:xfrm>
          <a:prstGeom prst="rect">
            <a:avLst/>
          </a:prstGeom>
          <a:noFill/>
          <a:ln>
            <a:noFill/>
          </a:ln>
        </p:spPr>
      </p:pic>
      <p:pic>
        <p:nvPicPr>
          <p:cNvPr id="287" name="Shape 287"/>
          <p:cNvPicPr preferRelativeResize="0"/>
          <p:nvPr/>
        </p:nvPicPr>
        <p:blipFill rotWithShape="1">
          <a:blip r:embed="rId4"/>
          <a:srcRect/>
          <a:stretch>
            <a:fillRect/>
          </a:stretch>
        </p:blipFill>
        <p:spPr>
          <a:xfrm>
            <a:off x="178413" y="0"/>
            <a:ext cx="1871634" cy="1152244"/>
          </a:xfrm>
          <a:prstGeom prst="rect">
            <a:avLst/>
          </a:prstGeom>
          <a:noFill/>
          <a:ln>
            <a:noFill/>
          </a:ln>
        </p:spPr>
      </p:pic>
      <p:sp>
        <p:nvSpPr>
          <p:cNvPr id="2" name="TextBox 1"/>
          <p:cNvSpPr txBox="1"/>
          <p:nvPr/>
        </p:nvSpPr>
        <p:spPr>
          <a:xfrm>
            <a:off x="7234820" y="4752751"/>
            <a:ext cx="1305165" cy="246221"/>
          </a:xfrm>
          <a:prstGeom prst="rect">
            <a:avLst/>
          </a:prstGeom>
          <a:noFill/>
        </p:spPr>
        <p:txBody>
          <a:bodyPr wrap="none" rtlCol="0">
            <a:spAutoFit/>
          </a:bodyPr>
          <a:lstStyle/>
          <a:p>
            <a:r>
              <a:rPr lang="en-US" sz="1000" dirty="0"/>
              <a:t>https://vdjserver.org</a:t>
            </a:r>
          </a:p>
        </p:txBody>
      </p:sp>
      <p:grpSp>
        <p:nvGrpSpPr>
          <p:cNvPr id="8" name="Group 7"/>
          <p:cNvGrpSpPr/>
          <p:nvPr/>
        </p:nvGrpSpPr>
        <p:grpSpPr>
          <a:xfrm>
            <a:off x="100584" y="1596207"/>
            <a:ext cx="2443298" cy="2296458"/>
            <a:chOff x="0" y="1596207"/>
            <a:chExt cx="2443298" cy="2296458"/>
          </a:xfrm>
        </p:grpSpPr>
        <p:sp>
          <p:nvSpPr>
            <p:cNvPr id="6" name="TextBox 5"/>
            <p:cNvSpPr txBox="1"/>
            <p:nvPr/>
          </p:nvSpPr>
          <p:spPr>
            <a:xfrm>
              <a:off x="141142" y="2374717"/>
              <a:ext cx="1814920" cy="246221"/>
            </a:xfrm>
            <a:prstGeom prst="rect">
              <a:avLst/>
            </a:prstGeom>
            <a:noFill/>
          </p:spPr>
          <p:txBody>
            <a:bodyPr wrap="none" rtlCol="0">
              <a:spAutoFit/>
            </a:bodyPr>
            <a:lstStyle/>
            <a:p>
              <a:r>
                <a:rPr lang="en-US" sz="1000" dirty="0"/>
                <a:t>Immune sequencing process</a:t>
              </a:r>
            </a:p>
          </p:txBody>
        </p:sp>
        <p:pic>
          <p:nvPicPr>
            <p:cNvPr id="7" name="Picture 6"/>
            <p:cNvPicPr>
              <a:picLocks noChangeAspect="1"/>
            </p:cNvPicPr>
            <p:nvPr/>
          </p:nvPicPr>
          <p:blipFill rotWithShape="1">
            <a:blip r:embed="rId5"/>
            <a:srcRect l="71880" t="62509"/>
            <a:stretch>
              <a:fillRect/>
            </a:stretch>
          </p:blipFill>
          <p:spPr>
            <a:xfrm>
              <a:off x="586046" y="1596207"/>
              <a:ext cx="856486" cy="796986"/>
            </a:xfrm>
            <a:prstGeom prst="rect">
              <a:avLst/>
            </a:prstGeom>
          </p:spPr>
        </p:pic>
        <p:sp>
          <p:nvSpPr>
            <p:cNvPr id="9" name="TextBox 8"/>
            <p:cNvSpPr txBox="1"/>
            <p:nvPr/>
          </p:nvSpPr>
          <p:spPr>
            <a:xfrm>
              <a:off x="0" y="2925482"/>
              <a:ext cx="2443298" cy="246221"/>
            </a:xfrm>
            <a:prstGeom prst="rect">
              <a:avLst/>
            </a:prstGeom>
            <a:noFill/>
          </p:spPr>
          <p:txBody>
            <a:bodyPr wrap="none" rtlCol="0">
              <a:spAutoFit/>
            </a:bodyPr>
            <a:lstStyle/>
            <a:p>
              <a:r>
                <a:rPr lang="en-US" sz="1000" dirty="0"/>
                <a:t>Read level (Output) data files generated</a:t>
              </a:r>
            </a:p>
          </p:txBody>
        </p:sp>
        <p:sp>
          <p:nvSpPr>
            <p:cNvPr id="4" name="Rectangle 3"/>
            <p:cNvSpPr/>
            <p:nvPr/>
          </p:nvSpPr>
          <p:spPr>
            <a:xfrm>
              <a:off x="307444" y="3492555"/>
              <a:ext cx="1725152" cy="400110"/>
            </a:xfrm>
            <a:prstGeom prst="rect">
              <a:avLst/>
            </a:prstGeom>
          </p:spPr>
          <p:txBody>
            <a:bodyPr wrap="none">
              <a:spAutoFit/>
            </a:bodyPr>
            <a:lstStyle/>
            <a:p>
              <a:r>
                <a:rPr lang="en-US" sz="1000" dirty="0"/>
                <a:t>Immune repertoire analysis</a:t>
              </a:r>
            </a:p>
            <a:p>
              <a:r>
                <a:rPr lang="en-US" sz="1000" dirty="0"/>
                <a:t>using </a:t>
              </a:r>
              <a:r>
                <a:rPr lang="en-US" sz="1000" dirty="0" err="1"/>
                <a:t>VDJServer</a:t>
              </a:r>
              <a:endParaRPr lang="en-US" sz="1000" dirty="0"/>
            </a:p>
          </p:txBody>
        </p:sp>
        <p:sp>
          <p:nvSpPr>
            <p:cNvPr id="5" name="Arrow: Down 4"/>
            <p:cNvSpPr/>
            <p:nvPr/>
          </p:nvSpPr>
          <p:spPr>
            <a:xfrm>
              <a:off x="1048602" y="2620938"/>
              <a:ext cx="45719" cy="30454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row: Down 11"/>
            <p:cNvSpPr/>
            <p:nvPr/>
          </p:nvSpPr>
          <p:spPr>
            <a:xfrm>
              <a:off x="1045554" y="3193962"/>
              <a:ext cx="45719" cy="30454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28650" y="273843"/>
            <a:ext cx="7886700" cy="994173"/>
          </a:xfrm>
        </p:spPr>
        <p:txBody>
          <a:bodyPr vert="horz" lIns="91440" tIns="45720" rIns="91440" bIns="45720" rtlCol="0" anchor="ctr">
            <a:normAutofit/>
          </a:bodyPr>
          <a:lstStyle/>
          <a:p>
            <a:pPr>
              <a:spcBef>
                <a:spcPct val="0"/>
              </a:spcBef>
            </a:pPr>
            <a:r>
              <a:rPr lang="en-US" sz="2100" kern="1200" dirty="0">
                <a:solidFill>
                  <a:schemeClr val="tx1"/>
                </a:solidFill>
                <a:latin typeface="+mj-lt"/>
                <a:ea typeface="+mj-ea"/>
                <a:cs typeface="+mj-cs"/>
              </a:rPr>
              <a:t>Using the </a:t>
            </a:r>
            <a:r>
              <a:rPr lang="en-US" sz="2100" kern="1200">
                <a:solidFill>
                  <a:schemeClr val="tx1"/>
                </a:solidFill>
                <a:latin typeface="+mj-lt"/>
                <a:ea typeface="+mj-ea"/>
                <a:cs typeface="+mj-cs"/>
              </a:rPr>
              <a:t>VDJServer</a:t>
            </a:r>
            <a:r>
              <a:rPr lang="en-US" sz="2100" kern="1200" dirty="0">
                <a:solidFill>
                  <a:schemeClr val="tx1"/>
                </a:solidFill>
                <a:latin typeface="+mj-lt"/>
                <a:ea typeface="+mj-ea"/>
                <a:cs typeface="+mj-cs"/>
              </a:rPr>
              <a:t> web portal you can obtain repertoire analysis results in an easy as 5 steps</a:t>
            </a:r>
            <a:br>
              <a:rPr lang="en-US" sz="2100" kern="1200" dirty="0">
                <a:solidFill>
                  <a:schemeClr val="tx1"/>
                </a:solidFill>
                <a:latin typeface="+mj-lt"/>
                <a:ea typeface="+mj-ea"/>
                <a:cs typeface="+mj-cs"/>
              </a:rPr>
            </a:br>
            <a:endParaRPr lang="en-US" sz="2100" kern="1200" dirty="0">
              <a:solidFill>
                <a:schemeClr val="tx1"/>
              </a:solidFill>
              <a:latin typeface="+mj-lt"/>
              <a:ea typeface="+mj-ea"/>
              <a:cs typeface="+mj-cs"/>
            </a:endParaRPr>
          </a:p>
        </p:txBody>
      </p:sp>
      <p:graphicFrame>
        <p:nvGraphicFramePr>
          <p:cNvPr id="6" name="Text Placeholder 3"/>
          <p:cNvGraphicFramePr/>
          <p:nvPr/>
        </p:nvGraphicFramePr>
        <p:xfrm>
          <a:off x="628650" y="1369218"/>
          <a:ext cx="7886700" cy="326350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Shape 292"/>
          <p:cNvSpPr txBox="1">
            <a:spLocks noGrp="1"/>
          </p:cNvSpPr>
          <p:nvPr>
            <p:ph type="title"/>
          </p:nvPr>
        </p:nvSpPr>
        <p:spPr>
          <a:xfrm>
            <a:off x="628650" y="273844"/>
            <a:ext cx="7886700" cy="994172"/>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3300"/>
              <a:buFont typeface="Calibri" panose="020F0502020204030204"/>
              <a:buNone/>
            </a:pPr>
            <a:r>
              <a:rPr lang="en-GB" sz="3300" b="0" i="0" u="none" strike="noStrike" cap="none" dirty="0">
                <a:solidFill>
                  <a:schemeClr val="dk1"/>
                </a:solidFill>
                <a:latin typeface="Calibri" panose="020F0502020204030204"/>
                <a:ea typeface="Calibri" panose="020F0502020204030204"/>
                <a:cs typeface="Calibri" panose="020F0502020204030204"/>
                <a:sym typeface="Calibri" panose="020F0502020204030204"/>
              </a:rPr>
              <a:t>Read level data (</a:t>
            </a:r>
            <a:r>
              <a:rPr lang="en-US" sz="3300" b="0" i="0" u="none" strike="noStrike" cap="none" dirty="0">
                <a:solidFill>
                  <a:schemeClr val="dk1"/>
                </a:solidFill>
                <a:latin typeface="Calibri" panose="020F0502020204030204"/>
                <a:ea typeface="Calibri" panose="020F0502020204030204"/>
                <a:cs typeface="Calibri" panose="020F0502020204030204"/>
                <a:sym typeface="Calibri" panose="020F0502020204030204"/>
              </a:rPr>
              <a:t>type</a:t>
            </a:r>
            <a:r>
              <a:rPr lang="en-GB" sz="3300" b="0" i="0" u="none" strike="noStrike" cap="none" dirty="0">
                <a:solidFill>
                  <a:schemeClr val="dk1"/>
                </a:solidFill>
                <a:latin typeface="Calibri" panose="020F0502020204030204"/>
                <a:ea typeface="Calibri" panose="020F0502020204030204"/>
                <a:cs typeface="Calibri" panose="020F0502020204030204"/>
                <a:sym typeface="Calibri" panose="020F0502020204030204"/>
              </a:rPr>
              <a:t>): Step 1</a:t>
            </a:r>
            <a:br>
              <a:rPr lang="en-GB" sz="3300" b="0" i="0" u="none" strike="noStrike" cap="none" dirty="0">
                <a:solidFill>
                  <a:schemeClr val="dk1"/>
                </a:solidFill>
                <a:latin typeface="Calibri" panose="020F0502020204030204"/>
                <a:ea typeface="Calibri" panose="020F0502020204030204"/>
                <a:cs typeface="Calibri" panose="020F0502020204030204"/>
                <a:sym typeface="Calibri" panose="020F0502020204030204"/>
              </a:rPr>
            </a:br>
            <a:r>
              <a:rPr lang="en-GB" sz="2500" b="0" i="0" u="none" strike="noStrike" cap="none" dirty="0">
                <a:solidFill>
                  <a:schemeClr val="dk1"/>
                </a:solidFill>
                <a:latin typeface="Calibri" panose="020F0502020204030204"/>
                <a:ea typeface="Calibri" panose="020F0502020204030204"/>
                <a:cs typeface="Calibri" panose="020F0502020204030204"/>
                <a:sym typeface="Calibri" panose="020F0502020204030204"/>
              </a:rPr>
              <a:t>What type of read level data file </a:t>
            </a:r>
            <a:r>
              <a:rPr lang="en-US" sz="2500" b="0" i="0" u="none" strike="noStrike" cap="none" dirty="0">
                <a:solidFill>
                  <a:schemeClr val="dk1"/>
                </a:solidFill>
                <a:latin typeface="Calibri" panose="020F0502020204030204"/>
                <a:ea typeface="Calibri" panose="020F0502020204030204"/>
                <a:cs typeface="Calibri" panose="020F0502020204030204"/>
                <a:sym typeface="Calibri" panose="020F0502020204030204"/>
              </a:rPr>
              <a:t>do you have?</a:t>
            </a:r>
            <a:endParaRPr sz="2500" b="0" i="0" u="none" strike="noStrike" cap="none" dirty="0">
              <a:solidFill>
                <a:schemeClr val="dk1"/>
              </a:solidFill>
              <a:latin typeface="Calibri" panose="020F0502020204030204"/>
              <a:ea typeface="Calibri" panose="020F0502020204030204"/>
              <a:cs typeface="Calibri" panose="020F0502020204030204"/>
              <a:sym typeface="Calibri" panose="020F0502020204030204"/>
            </a:endParaRPr>
          </a:p>
        </p:txBody>
      </p:sp>
      <p:pic>
        <p:nvPicPr>
          <p:cNvPr id="2" name="Picture 1"/>
          <p:cNvPicPr>
            <a:picLocks noChangeAspect="1"/>
          </p:cNvPicPr>
          <p:nvPr/>
        </p:nvPicPr>
        <p:blipFill rotWithShape="1">
          <a:blip r:embed="rId3"/>
          <a:srcRect r="54150"/>
          <a:stretch>
            <a:fillRect/>
          </a:stretch>
        </p:blipFill>
        <p:spPr>
          <a:xfrm>
            <a:off x="569658" y="1639172"/>
            <a:ext cx="2981439" cy="3166824"/>
          </a:xfrm>
          <a:prstGeom prst="rect">
            <a:avLst/>
          </a:prstGeom>
        </p:spPr>
      </p:pic>
      <p:pic>
        <p:nvPicPr>
          <p:cNvPr id="3076" name="Picture 4" descr="Image result for b cell example fastq file"/>
          <p:cNvPicPr>
            <a:picLocks noChangeAspect="1" noChangeArrowheads="1"/>
          </p:cNvPicPr>
          <p:nvPr/>
        </p:nvPicPr>
        <p:blipFill rotWithShape="1">
          <a:blip r:embed="rId4">
            <a:extLst>
              <a:ext uri="{28A0092B-C50C-407E-A947-70E740481C1C}">
                <a14:useLocalDpi xmlns:a14="http://schemas.microsoft.com/office/drawing/2010/main" val="0"/>
              </a:ext>
            </a:extLst>
          </a:blip>
          <a:srcRect l="-323" t="15755" b="40645"/>
          <a:stretch>
            <a:fillRect/>
          </a:stretch>
        </p:blipFill>
        <p:spPr bwMode="auto">
          <a:xfrm>
            <a:off x="4069926" y="1817679"/>
            <a:ext cx="3886829" cy="1266893"/>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p:cNvGrpSpPr/>
          <p:nvPr/>
        </p:nvGrpSpPr>
        <p:grpSpPr>
          <a:xfrm>
            <a:off x="4139551" y="3148972"/>
            <a:ext cx="4445424" cy="1973706"/>
            <a:chOff x="4139551" y="3148972"/>
            <a:chExt cx="4445424" cy="1973706"/>
          </a:xfrm>
        </p:grpSpPr>
        <p:sp>
          <p:nvSpPr>
            <p:cNvPr id="4" name="Rectangle 3"/>
            <p:cNvSpPr/>
            <p:nvPr/>
          </p:nvSpPr>
          <p:spPr>
            <a:xfrm>
              <a:off x="4139551" y="3368352"/>
              <a:ext cx="4445424" cy="1754326"/>
            </a:xfrm>
            <a:prstGeom prst="rect">
              <a:avLst/>
            </a:prstGeom>
          </p:spPr>
          <p:txBody>
            <a:bodyPr wrap="square">
              <a:spAutoFit/>
            </a:bodyPr>
            <a:lstStyle/>
            <a:p>
              <a:r>
                <a:rPr lang="en-US" sz="900" dirty="0"/>
                <a:t>&gt;1_103</a:t>
              </a:r>
            </a:p>
            <a:p>
              <a:r>
                <a:rPr lang="en-US" sz="900" dirty="0"/>
                <a:t>TCTGAACTAAACCTGAGCTCTCTGGAGCTGGGGGACTCAGCTTTGTATTTCTGTGCCAGCAGCGGAAACACCATATATTT</a:t>
              </a:r>
            </a:p>
            <a:p>
              <a:r>
                <a:rPr lang="en-US" sz="900" dirty="0"/>
                <a:t>TGGAGAG</a:t>
              </a:r>
            </a:p>
            <a:p>
              <a:r>
                <a:rPr lang="en-US" sz="900" dirty="0"/>
                <a:t>&gt;2_39</a:t>
              </a:r>
            </a:p>
            <a:p>
              <a:r>
                <a:rPr lang="en-US" sz="900" dirty="0"/>
                <a:t>CTGATCCTGGAGTCGCCCAGCCCCAACCAGACCTCTCTGTACTTCTGTGCCAGCAGTTTTTCCAATCAGCCCCAGCATTT</a:t>
              </a:r>
            </a:p>
            <a:p>
              <a:r>
                <a:rPr lang="en-US" sz="900" dirty="0"/>
                <a:t>TGGTGAT</a:t>
              </a:r>
            </a:p>
            <a:p>
              <a:r>
                <a:rPr lang="en-US" sz="900" dirty="0"/>
                <a:t>&gt;3_139</a:t>
              </a:r>
            </a:p>
            <a:p>
              <a:r>
                <a:rPr lang="en-US" sz="900" dirty="0"/>
                <a:t>TCCCTGATTCTGGAGTCCGCCAGCACCAACCAGACATCTATGTACCTCTGTGCCATCAGATCTGGAAACACCATATATTT</a:t>
              </a:r>
            </a:p>
            <a:p>
              <a:r>
                <a:rPr lang="en-US" sz="900" dirty="0"/>
                <a:t>TGGAGAG</a:t>
              </a:r>
            </a:p>
          </p:txBody>
        </p:sp>
        <p:sp>
          <p:nvSpPr>
            <p:cNvPr id="7" name="TextBox 6"/>
            <p:cNvSpPr txBox="1"/>
            <p:nvPr/>
          </p:nvSpPr>
          <p:spPr>
            <a:xfrm>
              <a:off x="4793229" y="3148972"/>
              <a:ext cx="3379451" cy="307777"/>
            </a:xfrm>
            <a:prstGeom prst="rect">
              <a:avLst/>
            </a:prstGeom>
            <a:noFill/>
          </p:spPr>
          <p:txBody>
            <a:bodyPr wrap="none" rtlCol="0">
              <a:spAutoFit/>
            </a:bodyPr>
            <a:lstStyle/>
            <a:p>
              <a:r>
                <a:rPr lang="en-US" u="sng" dirty="0"/>
                <a:t>FASTA Format (Adaptive </a:t>
              </a:r>
              <a:r>
                <a:rPr lang="en-US" u="sng" dirty="0" err="1"/>
                <a:t>Biot</a:t>
              </a:r>
              <a:r>
                <a:rPr lang="en-US" u="sng" dirty="0"/>
                <a:t>. example)</a:t>
              </a:r>
            </a:p>
          </p:txBody>
        </p:sp>
      </p:grpSp>
      <p:sp>
        <p:nvSpPr>
          <p:cNvPr id="13" name="TextBox 12"/>
          <p:cNvSpPr txBox="1"/>
          <p:nvPr/>
        </p:nvSpPr>
        <p:spPr>
          <a:xfrm>
            <a:off x="4704436" y="1445502"/>
            <a:ext cx="2909771" cy="307777"/>
          </a:xfrm>
          <a:prstGeom prst="rect">
            <a:avLst/>
          </a:prstGeom>
          <a:noFill/>
        </p:spPr>
        <p:txBody>
          <a:bodyPr wrap="none" rtlCol="0">
            <a:spAutoFit/>
          </a:bodyPr>
          <a:lstStyle/>
          <a:p>
            <a:r>
              <a:rPr lang="en-US" u="sng" dirty="0"/>
              <a:t>FASTQ Format (Illumina example)</a:t>
            </a:r>
          </a:p>
        </p:txBody>
      </p:sp>
      <p:sp>
        <p:nvSpPr>
          <p:cNvPr id="3" name="Rectangle 2"/>
          <p:cNvSpPr/>
          <p:nvPr/>
        </p:nvSpPr>
        <p:spPr>
          <a:xfrm>
            <a:off x="559025" y="4558725"/>
            <a:ext cx="3171195" cy="584775"/>
          </a:xfrm>
          <a:prstGeom prst="rect">
            <a:avLst/>
          </a:prstGeom>
        </p:spPr>
        <p:txBody>
          <a:bodyPr wrap="square">
            <a:spAutoFit/>
          </a:bodyPr>
          <a:lstStyle/>
          <a:p>
            <a:pPr lvl="0" algn="ctr">
              <a:buSzPts val="1100"/>
            </a:pPr>
            <a:r>
              <a:rPr lang="en-US" sz="800" dirty="0"/>
              <a:t>PMC4654805</a:t>
            </a:r>
          </a:p>
          <a:p>
            <a:pPr lvl="0" algn="ctr">
              <a:buSzPts val="1100"/>
            </a:pPr>
            <a:r>
              <a:rPr lang="en-US" sz="800" dirty="0"/>
              <a:t>https://vdjserver.org</a:t>
            </a:r>
          </a:p>
          <a:p>
            <a:pPr lvl="0">
              <a:buSzPts val="1100"/>
            </a:pPr>
            <a:r>
              <a:rPr lang="en-US" sz="800" dirty="0"/>
              <a:t>https://www.illumina.com/content/dam/illumina-marketing/documents/products/datasheets/datasheet_miseq.pdf</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Shape 299"/>
          <p:cNvSpPr txBox="1">
            <a:spLocks noGrp="1"/>
          </p:cNvSpPr>
          <p:nvPr>
            <p:ph type="title"/>
          </p:nvPr>
        </p:nvSpPr>
        <p:spPr>
          <a:xfrm>
            <a:off x="628650" y="273844"/>
            <a:ext cx="7886700" cy="994172"/>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dk1"/>
              </a:buClr>
              <a:buSzPts val="3300"/>
              <a:buFont typeface="Calibri" panose="020F0502020204030204"/>
              <a:buNone/>
            </a:pPr>
            <a:r>
              <a:rPr lang="en-GB" sz="3300" b="0" i="0" u="none" strike="noStrike" cap="none" dirty="0">
                <a:solidFill>
                  <a:schemeClr val="dk1"/>
                </a:solidFill>
                <a:latin typeface="Calibri" panose="020F0502020204030204"/>
                <a:ea typeface="Calibri" panose="020F0502020204030204"/>
                <a:cs typeface="Calibri" panose="020F0502020204030204"/>
                <a:sym typeface="Calibri" panose="020F0502020204030204"/>
              </a:rPr>
              <a:t>Pre-processing: Step 2</a:t>
            </a:r>
            <a:endParaRPr sz="3300" b="0" i="0" u="none" strike="noStrike" cap="none" dirty="0">
              <a:solidFill>
                <a:schemeClr val="dk1"/>
              </a:solidFill>
              <a:latin typeface="Calibri" panose="020F0502020204030204"/>
              <a:ea typeface="Calibri" panose="020F0502020204030204"/>
              <a:cs typeface="Calibri" panose="020F0502020204030204"/>
              <a:sym typeface="Calibri" panose="020F0502020204030204"/>
            </a:endParaRPr>
          </a:p>
        </p:txBody>
      </p:sp>
      <p:grpSp>
        <p:nvGrpSpPr>
          <p:cNvPr id="5" name="Group 4"/>
          <p:cNvGrpSpPr/>
          <p:nvPr/>
        </p:nvGrpSpPr>
        <p:grpSpPr>
          <a:xfrm>
            <a:off x="1564873" y="1520818"/>
            <a:ext cx="5379135" cy="3491886"/>
            <a:chOff x="1564873" y="1520818"/>
            <a:chExt cx="5379135" cy="3491886"/>
          </a:xfrm>
        </p:grpSpPr>
        <p:pic>
          <p:nvPicPr>
            <p:cNvPr id="2" name="Picture 1"/>
            <p:cNvPicPr>
              <a:picLocks noChangeAspect="1"/>
            </p:cNvPicPr>
            <p:nvPr/>
          </p:nvPicPr>
          <p:blipFill rotWithShape="1">
            <a:blip r:embed="rId3"/>
            <a:srcRect r="28888"/>
            <a:stretch>
              <a:fillRect/>
            </a:stretch>
          </p:blipFill>
          <p:spPr>
            <a:xfrm>
              <a:off x="1564873" y="1520818"/>
              <a:ext cx="5098817" cy="3491886"/>
            </a:xfrm>
            <a:prstGeom prst="rect">
              <a:avLst/>
            </a:prstGeom>
          </p:spPr>
        </p:pic>
        <p:pic>
          <p:nvPicPr>
            <p:cNvPr id="3" name="Picture 2"/>
            <p:cNvPicPr>
              <a:picLocks noChangeAspect="1"/>
            </p:cNvPicPr>
            <p:nvPr/>
          </p:nvPicPr>
          <p:blipFill>
            <a:blip r:embed="rId4"/>
            <a:stretch>
              <a:fillRect/>
            </a:stretch>
          </p:blipFill>
          <p:spPr>
            <a:xfrm>
              <a:off x="5523517" y="2284542"/>
              <a:ext cx="1420491" cy="792549"/>
            </a:xfrm>
            <a:prstGeom prst="rect">
              <a:avLst/>
            </a:prstGeom>
          </p:spPr>
        </p:pic>
      </p:grpSp>
      <p:sp>
        <p:nvSpPr>
          <p:cNvPr id="7" name="TextBox 6"/>
          <p:cNvSpPr txBox="1"/>
          <p:nvPr/>
        </p:nvSpPr>
        <p:spPr>
          <a:xfrm>
            <a:off x="7390268" y="4752751"/>
            <a:ext cx="1305165" cy="246221"/>
          </a:xfrm>
          <a:prstGeom prst="rect">
            <a:avLst/>
          </a:prstGeom>
          <a:noFill/>
        </p:spPr>
        <p:txBody>
          <a:bodyPr wrap="none" rtlCol="0">
            <a:spAutoFit/>
          </a:bodyPr>
          <a:lstStyle/>
          <a:p>
            <a:r>
              <a:rPr lang="en-US" sz="1000" dirty="0"/>
              <a:t>https://vdjserver.org</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Shape 305"/>
          <p:cNvSpPr txBox="1">
            <a:spLocks noGrp="1"/>
          </p:cNvSpPr>
          <p:nvPr>
            <p:ph type="title"/>
          </p:nvPr>
        </p:nvSpPr>
        <p:spPr>
          <a:xfrm>
            <a:off x="653285" y="254998"/>
            <a:ext cx="7886700" cy="994172"/>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dk1"/>
              </a:buClr>
              <a:buSzPts val="3300"/>
              <a:buFont typeface="Calibri" panose="020F0502020204030204"/>
              <a:buNone/>
            </a:pPr>
            <a:r>
              <a:rPr lang="en-GB" sz="3300" b="0" i="0" u="none" strike="noStrike" cap="none" dirty="0">
                <a:solidFill>
                  <a:schemeClr val="dk1"/>
                </a:solidFill>
                <a:latin typeface="Calibri" panose="020F0502020204030204"/>
                <a:ea typeface="Calibri" panose="020F0502020204030204"/>
                <a:cs typeface="Calibri" panose="020F0502020204030204"/>
                <a:sym typeface="Calibri" panose="020F0502020204030204"/>
              </a:rPr>
              <a:t>VDJ assignment: Step 3</a:t>
            </a:r>
            <a:endParaRPr sz="3300" b="0" i="0" u="none" strike="noStrike" cap="none" dirty="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307" name="Shape 307"/>
          <p:cNvSpPr txBox="1"/>
          <p:nvPr/>
        </p:nvSpPr>
        <p:spPr>
          <a:xfrm>
            <a:off x="6372447" y="3657600"/>
            <a:ext cx="1049079" cy="531628"/>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nvGrpSpPr>
          <p:cNvPr id="6" name="Group 5"/>
          <p:cNvGrpSpPr/>
          <p:nvPr/>
        </p:nvGrpSpPr>
        <p:grpSpPr>
          <a:xfrm>
            <a:off x="1997496" y="1283712"/>
            <a:ext cx="5889906" cy="2639702"/>
            <a:chOff x="1722474" y="1429379"/>
            <a:chExt cx="5889906" cy="2639702"/>
          </a:xfrm>
        </p:grpSpPr>
        <p:grpSp>
          <p:nvGrpSpPr>
            <p:cNvPr id="4" name="Group 3"/>
            <p:cNvGrpSpPr/>
            <p:nvPr/>
          </p:nvGrpSpPr>
          <p:grpSpPr>
            <a:xfrm>
              <a:off x="1722474" y="1429379"/>
              <a:ext cx="5889906" cy="2639702"/>
              <a:chOff x="1722474" y="1429379"/>
              <a:chExt cx="5889906" cy="2639702"/>
            </a:xfrm>
          </p:grpSpPr>
          <p:pic>
            <p:nvPicPr>
              <p:cNvPr id="2" name="Picture 1"/>
              <p:cNvPicPr>
                <a:picLocks noChangeAspect="1"/>
              </p:cNvPicPr>
              <p:nvPr/>
            </p:nvPicPr>
            <p:blipFill rotWithShape="1">
              <a:blip r:embed="rId3"/>
              <a:srcRect l="4961" r="3035" b="14430"/>
              <a:stretch>
                <a:fillRect/>
              </a:stretch>
            </p:blipFill>
            <p:spPr>
              <a:xfrm>
                <a:off x="1722474" y="1429379"/>
                <a:ext cx="5889906" cy="2639702"/>
              </a:xfrm>
              <a:prstGeom prst="rect">
                <a:avLst/>
              </a:prstGeom>
            </p:spPr>
          </p:pic>
          <p:sp>
            <p:nvSpPr>
              <p:cNvPr id="3" name="TextBox 2"/>
              <p:cNvSpPr txBox="1"/>
              <p:nvPr/>
            </p:nvSpPr>
            <p:spPr>
              <a:xfrm>
                <a:off x="6252210" y="3301927"/>
                <a:ext cx="1360170" cy="767154"/>
              </a:xfrm>
              <a:prstGeom prst="rect">
                <a:avLst/>
              </a:prstGeom>
              <a:solidFill>
                <a:schemeClr val="bg1"/>
              </a:solidFill>
            </p:spPr>
            <p:txBody>
              <a:bodyPr wrap="square" rtlCol="0">
                <a:spAutoFit/>
              </a:bodyPr>
              <a:lstStyle/>
              <a:p>
                <a:endParaRPr lang="en-US" dirty="0"/>
              </a:p>
            </p:txBody>
          </p:sp>
        </p:grpSp>
        <p:sp>
          <p:nvSpPr>
            <p:cNvPr id="5" name="TextBox 4"/>
            <p:cNvSpPr txBox="1"/>
            <p:nvPr/>
          </p:nvSpPr>
          <p:spPr>
            <a:xfrm>
              <a:off x="6252210" y="2806995"/>
              <a:ext cx="1360170" cy="730458"/>
            </a:xfrm>
            <a:prstGeom prst="rect">
              <a:avLst/>
            </a:prstGeom>
            <a:noFill/>
            <a:ln w="63500">
              <a:solidFill>
                <a:srgbClr val="FF0000"/>
              </a:solidFill>
            </a:ln>
          </p:spPr>
          <p:txBody>
            <a:bodyPr wrap="square" rtlCol="0">
              <a:spAutoFit/>
            </a:bodyPr>
            <a:lstStyle/>
            <a:p>
              <a:endParaRPr lang="en-US" dirty="0"/>
            </a:p>
          </p:txBody>
        </p:sp>
      </p:grpSp>
      <p:sp>
        <p:nvSpPr>
          <p:cNvPr id="9" name="TextBox 8"/>
          <p:cNvSpPr txBox="1"/>
          <p:nvPr/>
        </p:nvSpPr>
        <p:spPr>
          <a:xfrm>
            <a:off x="7234820" y="4752751"/>
            <a:ext cx="1305165" cy="246221"/>
          </a:xfrm>
          <a:prstGeom prst="rect">
            <a:avLst/>
          </a:prstGeom>
          <a:noFill/>
        </p:spPr>
        <p:txBody>
          <a:bodyPr wrap="none" rtlCol="0">
            <a:spAutoFit/>
          </a:bodyPr>
          <a:lstStyle/>
          <a:p>
            <a:r>
              <a:rPr lang="en-US" sz="1000" dirty="0"/>
              <a:t>https://vdjserver.org</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Shape 312"/>
          <p:cNvSpPr txBox="1">
            <a:spLocks noGrp="1"/>
          </p:cNvSpPr>
          <p:nvPr>
            <p:ph type="title"/>
          </p:nvPr>
        </p:nvSpPr>
        <p:spPr>
          <a:xfrm>
            <a:off x="628650" y="273844"/>
            <a:ext cx="7886700" cy="994172"/>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dk1"/>
              </a:buClr>
              <a:buSzPts val="3300"/>
              <a:buFont typeface="Calibri" panose="020F0502020204030204"/>
              <a:buNone/>
            </a:pPr>
            <a:r>
              <a:rPr lang="en-GB" sz="3300" b="0" i="0" u="none" strike="noStrike" cap="none" dirty="0">
                <a:solidFill>
                  <a:schemeClr val="dk1"/>
                </a:solidFill>
                <a:latin typeface="Calibri" panose="020F0502020204030204"/>
                <a:ea typeface="Calibri" panose="020F0502020204030204"/>
                <a:cs typeface="Calibri" panose="020F0502020204030204"/>
                <a:sym typeface="Calibri" panose="020F0502020204030204"/>
              </a:rPr>
              <a:t>Repertoire calculations: </a:t>
            </a:r>
            <a:r>
              <a:rPr lang="en-US" sz="3300" b="0" i="0" u="none" strike="noStrike" cap="none" dirty="0">
                <a:solidFill>
                  <a:schemeClr val="dk1"/>
                </a:solidFill>
                <a:latin typeface="Calibri" panose="020F0502020204030204"/>
                <a:ea typeface="Calibri" panose="020F0502020204030204"/>
                <a:cs typeface="Calibri" panose="020F0502020204030204"/>
                <a:sym typeface="Calibri" panose="020F0502020204030204"/>
              </a:rPr>
              <a:t>S</a:t>
            </a:r>
            <a:r>
              <a:rPr lang="en-GB" sz="3300" b="0" i="0" u="none" strike="noStrike" cap="none" dirty="0">
                <a:solidFill>
                  <a:schemeClr val="dk1"/>
                </a:solidFill>
                <a:latin typeface="Calibri" panose="020F0502020204030204"/>
                <a:ea typeface="Calibri" panose="020F0502020204030204"/>
                <a:cs typeface="Calibri" panose="020F0502020204030204"/>
                <a:sym typeface="Calibri" panose="020F0502020204030204"/>
              </a:rPr>
              <a:t>tep 4</a:t>
            </a:r>
            <a:endParaRPr sz="3300" b="0" i="0" u="none" strike="noStrike" cap="none" dirty="0">
              <a:solidFill>
                <a:schemeClr val="dk1"/>
              </a:solidFill>
              <a:latin typeface="Calibri" panose="020F0502020204030204"/>
              <a:ea typeface="Calibri" panose="020F0502020204030204"/>
              <a:cs typeface="Calibri" panose="020F0502020204030204"/>
              <a:sym typeface="Calibri" panose="020F0502020204030204"/>
            </a:endParaRPr>
          </a:p>
        </p:txBody>
      </p:sp>
      <p:grpSp>
        <p:nvGrpSpPr>
          <p:cNvPr id="2" name="Group 1"/>
          <p:cNvGrpSpPr/>
          <p:nvPr/>
        </p:nvGrpSpPr>
        <p:grpSpPr>
          <a:xfrm>
            <a:off x="1335185" y="1691180"/>
            <a:ext cx="6334293" cy="3084843"/>
            <a:chOff x="1335185" y="1691180"/>
            <a:chExt cx="6334293" cy="3084843"/>
          </a:xfrm>
        </p:grpSpPr>
        <p:pic>
          <p:nvPicPr>
            <p:cNvPr id="313" name="Shape 313"/>
            <p:cNvPicPr preferRelativeResize="0"/>
            <p:nvPr/>
          </p:nvPicPr>
          <p:blipFill rotWithShape="1">
            <a:blip r:embed="rId3"/>
            <a:srcRect/>
            <a:stretch>
              <a:fillRect/>
            </a:stretch>
          </p:blipFill>
          <p:spPr>
            <a:xfrm>
              <a:off x="1335185" y="1691180"/>
              <a:ext cx="6334293" cy="3084843"/>
            </a:xfrm>
            <a:prstGeom prst="rect">
              <a:avLst/>
            </a:prstGeom>
            <a:noFill/>
            <a:ln>
              <a:noFill/>
            </a:ln>
          </p:spPr>
        </p:pic>
        <p:sp>
          <p:nvSpPr>
            <p:cNvPr id="4" name="TextBox 3"/>
            <p:cNvSpPr txBox="1"/>
            <p:nvPr/>
          </p:nvSpPr>
          <p:spPr>
            <a:xfrm>
              <a:off x="6113986" y="3615081"/>
              <a:ext cx="1360170" cy="730458"/>
            </a:xfrm>
            <a:prstGeom prst="rect">
              <a:avLst/>
            </a:prstGeom>
            <a:noFill/>
            <a:ln w="63500">
              <a:solidFill>
                <a:srgbClr val="FF0000"/>
              </a:solidFill>
            </a:ln>
          </p:spPr>
          <p:txBody>
            <a:bodyPr wrap="square" rtlCol="0">
              <a:spAutoFit/>
            </a:bodyPr>
            <a:lstStyle/>
            <a:p>
              <a:endParaRPr lang="en-US" dirty="0"/>
            </a:p>
          </p:txBody>
        </p:sp>
      </p:grpSp>
      <p:sp>
        <p:nvSpPr>
          <p:cNvPr id="6" name="TextBox 5"/>
          <p:cNvSpPr txBox="1"/>
          <p:nvPr/>
        </p:nvSpPr>
        <p:spPr>
          <a:xfrm>
            <a:off x="7344548" y="4797166"/>
            <a:ext cx="1305165" cy="246221"/>
          </a:xfrm>
          <a:prstGeom prst="rect">
            <a:avLst/>
          </a:prstGeom>
          <a:noFill/>
        </p:spPr>
        <p:txBody>
          <a:bodyPr wrap="none" rtlCol="0">
            <a:spAutoFit/>
          </a:bodyPr>
          <a:lstStyle/>
          <a:p>
            <a:r>
              <a:rPr lang="en-US" sz="1000" dirty="0"/>
              <a:t>https://vdjserver.org</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17"/>
        <p:cNvGrpSpPr/>
        <p:nvPr/>
      </p:nvGrpSpPr>
      <p:grpSpPr>
        <a:xfrm>
          <a:off x="0" y="0"/>
          <a:ext cx="0" cy="0"/>
          <a:chOff x="0" y="0"/>
          <a:chExt cx="0" cy="0"/>
        </a:xfrm>
      </p:grpSpPr>
      <p:sp>
        <p:nvSpPr>
          <p:cNvPr id="133" name="Rectangle 132"/>
          <p:cNvSpPr>
            <a:spLocks noGrp="1" noRot="1" noChangeAspect="1" noMove="1" noResize="1" noEditPoints="1" noAdjustHandles="1" noChangeArrowheads="1" noChangeShapeType="1" noTextEdit="1"/>
          </p:cNvSpPr>
          <p:nvPr/>
        </p:nvSpPr>
        <p:spPr>
          <a:xfrm>
            <a:off x="0" y="3688881"/>
            <a:ext cx="9144000" cy="1454619"/>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p:cNvGrpSpPr/>
          <p:nvPr/>
        </p:nvGrpSpPr>
        <p:grpSpPr>
          <a:xfrm>
            <a:off x="482600" y="351732"/>
            <a:ext cx="8120195" cy="2654300"/>
            <a:chOff x="482600" y="351732"/>
            <a:chExt cx="8120195" cy="2654300"/>
          </a:xfrm>
        </p:grpSpPr>
        <p:pic>
          <p:nvPicPr>
            <p:cNvPr id="319" name="Shape 319" descr="A screenshot of a cell phone&#10;&#10;Description generated with very high confidence"/>
            <p:cNvPicPr preferRelativeResize="0"/>
            <p:nvPr/>
          </p:nvPicPr>
          <p:blipFill rotWithShape="1">
            <a:blip r:embed="rId3"/>
            <a:srcRect l="12480" t="12679" b="22549"/>
            <a:stretch>
              <a:fillRect/>
            </a:stretch>
          </p:blipFill>
          <p:spPr>
            <a:xfrm>
              <a:off x="482600" y="577432"/>
              <a:ext cx="3968750" cy="2202900"/>
            </a:xfrm>
            <a:prstGeom prst="rect">
              <a:avLst/>
            </a:prstGeom>
            <a:noFill/>
          </p:spPr>
        </p:pic>
        <p:pic>
          <p:nvPicPr>
            <p:cNvPr id="320" name="Shape 320" descr="A screenshot of a map&#10;&#10;Description generated with very high confidence"/>
            <p:cNvPicPr preferRelativeResize="0"/>
            <p:nvPr/>
          </p:nvPicPr>
          <p:blipFill rotWithShape="1">
            <a:blip r:embed="rId4"/>
            <a:srcRect l="11550" t="11991" r="3074" b="9180"/>
            <a:stretch>
              <a:fillRect/>
            </a:stretch>
          </p:blipFill>
          <p:spPr>
            <a:xfrm>
              <a:off x="4769797" y="351732"/>
              <a:ext cx="3832998" cy="2654300"/>
            </a:xfrm>
            <a:prstGeom prst="rect">
              <a:avLst/>
            </a:prstGeom>
            <a:noFill/>
          </p:spPr>
        </p:pic>
      </p:grpSp>
      <p:sp>
        <p:nvSpPr>
          <p:cNvPr id="318" name="Shape 318"/>
          <p:cNvSpPr txBox="1">
            <a:spLocks noGrp="1"/>
          </p:cNvSpPr>
          <p:nvPr>
            <p:ph type="title"/>
          </p:nvPr>
        </p:nvSpPr>
        <p:spPr>
          <a:xfrm>
            <a:off x="1200150" y="3201961"/>
            <a:ext cx="6743700" cy="948572"/>
          </a:xfrm>
          <a:prstGeom prst="rect">
            <a:avLst/>
          </a:prstGeom>
          <a:solidFill>
            <a:srgbClr val="FFFFFF"/>
          </a:solidFill>
          <a:ln w="38100">
            <a:solidFill>
              <a:srgbClr val="404040"/>
            </a:solidFill>
            <a:miter lim="800000"/>
          </a:ln>
        </p:spPr>
        <p:txBody>
          <a:bodyPr spcFirstLastPara="1" vert="horz" lIns="91440" tIns="45720" rIns="91440" bIns="45720" rtlCol="0" anchor="ctr" anchorCtr="0">
            <a:normAutofit/>
          </a:bodyPr>
          <a:lstStyle/>
          <a:p>
            <a:pPr marL="0" marR="0" lvl="0" indent="0" algn="ctr">
              <a:spcBef>
                <a:spcPct val="0"/>
              </a:spcBef>
              <a:spcAft>
                <a:spcPts val="0"/>
              </a:spcAft>
              <a:buClr>
                <a:schemeClr val="dk1"/>
              </a:buClr>
              <a:buSzPts val="3300"/>
            </a:pPr>
            <a:r>
              <a:rPr lang="en-US" sz="3000" b="0" i="0" u="none" strike="noStrike" kern="1200" cap="none" dirty="0">
                <a:solidFill>
                  <a:srgbClr val="404040"/>
                </a:solidFill>
                <a:latin typeface="+mj-lt"/>
                <a:ea typeface="+mj-ea"/>
                <a:cs typeface="+mj-cs"/>
                <a:sym typeface="Calibri" panose="020F0502020204030204"/>
              </a:rPr>
              <a:t>Visualizations and output (step 5)</a:t>
            </a:r>
            <a:br>
              <a:rPr lang="en-US" sz="3000" b="0" i="0" u="none" strike="noStrike" kern="1200" cap="none" dirty="0">
                <a:solidFill>
                  <a:srgbClr val="404040"/>
                </a:solidFill>
                <a:latin typeface="+mj-lt"/>
                <a:ea typeface="+mj-ea"/>
                <a:cs typeface="+mj-cs"/>
                <a:sym typeface="Calibri" panose="020F0502020204030204"/>
              </a:rPr>
            </a:br>
            <a:r>
              <a:rPr lang="en-US" sz="3000" b="0" i="0" u="none" strike="noStrike" kern="1200" cap="none" dirty="0">
                <a:solidFill>
                  <a:srgbClr val="404040"/>
                </a:solidFill>
                <a:latin typeface="+mj-lt"/>
                <a:ea typeface="+mj-ea"/>
                <a:cs typeface="+mj-cs"/>
                <a:sym typeface="Calibri" panose="020F0502020204030204"/>
              </a:rPr>
              <a:t>A few example visuals</a:t>
            </a:r>
          </a:p>
        </p:txBody>
      </p:sp>
      <p:sp>
        <p:nvSpPr>
          <p:cNvPr id="2" name="Rectangle 1"/>
          <p:cNvSpPr/>
          <p:nvPr/>
        </p:nvSpPr>
        <p:spPr>
          <a:xfrm>
            <a:off x="7549585" y="4791768"/>
            <a:ext cx="1305164" cy="246221"/>
          </a:xfrm>
          <a:prstGeom prst="rect">
            <a:avLst/>
          </a:prstGeom>
        </p:spPr>
        <p:txBody>
          <a:bodyPr wrap="none">
            <a:spAutoFit/>
          </a:bodyPr>
          <a:lstStyle/>
          <a:p>
            <a:pPr lvl="0" algn="ctr">
              <a:buSzPts val="1100"/>
            </a:pPr>
            <a:r>
              <a:rPr lang="en-US" sz="1000" dirty="0">
                <a:solidFill>
                  <a:schemeClr val="bg1"/>
                </a:solidFill>
              </a:rPr>
              <a:t>https://vdjserver.org</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p:cNvSpPr>
            <a:spLocks noGrp="1" noRot="1" noChangeAspect="1" noMove="1" noResize="1" noEditPoints="1" noAdjustHandles="1" noChangeArrowheads="1" noChangeShapeType="1" noTextEdit="1"/>
          </p:cNvSpPr>
          <p:nvPr/>
        </p:nvSpPr>
        <p:spPr>
          <a:xfrm>
            <a:off x="0" y="0"/>
            <a:ext cx="3490719" cy="51435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p:cNvSpPr>
            <a:spLocks noGrp="1" noRot="1" noChangeAspect="1" noMove="1" noResize="1" noEditPoints="1" noAdjustHandles="1" noChangeArrowheads="1" noChangeShapeType="1" noTextEdit="1"/>
          </p:cNvSpPr>
          <p:nvPr/>
        </p:nvSpPr>
        <p:spPr>
          <a:xfrm>
            <a:off x="3490719" y="0"/>
            <a:ext cx="106556" cy="5143500"/>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628650" y="608370"/>
            <a:ext cx="2501695" cy="4052528"/>
          </a:xfrm>
        </p:spPr>
        <p:txBody>
          <a:bodyPr vert="horz" lIns="91440" tIns="45720" rIns="91440" bIns="45720" rtlCol="0" anchor="ctr">
            <a:normAutofit/>
          </a:bodyPr>
          <a:lstStyle/>
          <a:p>
            <a:pPr>
              <a:spcBef>
                <a:spcPct val="0"/>
              </a:spcBef>
            </a:pPr>
            <a:r>
              <a:rPr lang="en-US" sz="3400" kern="1200">
                <a:solidFill>
                  <a:schemeClr val="bg1"/>
                </a:solidFill>
                <a:latin typeface="+mj-lt"/>
                <a:ea typeface="+mj-ea"/>
                <a:cs typeface="+mj-cs"/>
              </a:rPr>
              <a:t>Summary: Workflow for analysis of immune sequencing data</a:t>
            </a:r>
          </a:p>
        </p:txBody>
      </p:sp>
      <p:graphicFrame>
        <p:nvGraphicFramePr>
          <p:cNvPr id="5" name="Text Placeholder 2"/>
          <p:cNvGraphicFramePr/>
          <p:nvPr/>
        </p:nvGraphicFramePr>
        <p:xfrm>
          <a:off x="4094559" y="482203"/>
          <a:ext cx="4567238" cy="417909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Shape 324"/>
        <p:cNvGrpSpPr/>
        <p:nvPr/>
      </p:nvGrpSpPr>
      <p:grpSpPr>
        <a:xfrm>
          <a:off x="0" y="0"/>
          <a:ext cx="0" cy="0"/>
          <a:chOff x="0" y="0"/>
          <a:chExt cx="0" cy="0"/>
        </a:xfrm>
      </p:grpSpPr>
      <p:grpSp>
        <p:nvGrpSpPr>
          <p:cNvPr id="74" name="Group 73" title="intersecting circles"/>
          <p:cNvGrpSpPr>
            <a:grpSpLocks noGrp="1" noUngrp="1" noRot="1" noChangeAspect="1" noMove="1" noResize="1"/>
          </p:cNvGrpSpPr>
          <p:nvPr/>
        </p:nvGrpSpPr>
        <p:grpSpPr>
          <a:xfrm>
            <a:off x="866610" y="373761"/>
            <a:ext cx="7426997" cy="4395978"/>
            <a:chOff x="1155481" y="498348"/>
            <a:chExt cx="9902663" cy="5861304"/>
          </a:xfrm>
        </p:grpSpPr>
        <p:sp>
          <p:nvSpPr>
            <p:cNvPr id="75" name="Oval 5"/>
            <p:cNvSpPr>
              <a:spLocks noChangeArrowheads="1"/>
            </p:cNvSpPr>
            <p:nvPr/>
          </p:nvSpPr>
          <p:spPr bwMode="auto">
            <a:xfrm>
              <a:off x="1155481" y="498348"/>
              <a:ext cx="5861304" cy="5861304"/>
            </a:xfrm>
            <a:prstGeom prst="ellipse">
              <a:avLst/>
            </a:prstGeom>
            <a:solidFill>
              <a:schemeClr val="accent1">
                <a:alpha val="55000"/>
              </a:schemeClr>
            </a:solidFill>
            <a:ln>
              <a:noFill/>
            </a:ln>
          </p:spPr>
        </p:sp>
        <p:sp>
          <p:nvSpPr>
            <p:cNvPr id="76" name="Oval 75"/>
            <p:cNvSpPr>
              <a:spLocks noChangeArrowheads="1"/>
            </p:cNvSpPr>
            <p:nvPr/>
          </p:nvSpPr>
          <p:spPr bwMode="auto">
            <a:xfrm>
              <a:off x="5196840" y="498348"/>
              <a:ext cx="5861304" cy="5861304"/>
            </a:xfrm>
            <a:prstGeom prst="ellipse">
              <a:avLst/>
            </a:prstGeom>
            <a:solidFill>
              <a:schemeClr val="accent1">
                <a:alpha val="55000"/>
              </a:schemeClr>
            </a:solidFill>
            <a:ln>
              <a:noFill/>
            </a:ln>
          </p:spPr>
        </p:sp>
        <p:sp>
          <p:nvSpPr>
            <p:cNvPr id="77" name="Oval 5"/>
            <p:cNvSpPr>
              <a:spLocks noChangeArrowheads="1"/>
            </p:cNvSpPr>
            <p:nvPr/>
          </p:nvSpPr>
          <p:spPr bwMode="auto">
            <a:xfrm>
              <a:off x="3165348" y="498348"/>
              <a:ext cx="5861304" cy="5861304"/>
            </a:xfrm>
            <a:prstGeom prst="ellipse">
              <a:avLst/>
            </a:prstGeom>
            <a:solidFill>
              <a:schemeClr val="accent1">
                <a:alpha val="70000"/>
              </a:schemeClr>
            </a:solidFill>
            <a:ln>
              <a:noFill/>
            </a:ln>
          </p:spPr>
        </p:sp>
      </p:grpSp>
      <p:sp>
        <p:nvSpPr>
          <p:cNvPr id="79" name="Rectangle 78" title="ribbon"/>
          <p:cNvSpPr>
            <a:spLocks noGrp="1" noRot="1" noChangeAspect="1" noMove="1" noResize="1" noEditPoints="1" noAdjustHandles="1" noChangeArrowheads="1" noChangeShapeType="1" noTextEdit="1"/>
          </p:cNvSpPr>
          <p:nvPr/>
        </p:nvSpPr>
        <p:spPr>
          <a:xfrm>
            <a:off x="0" y="1885950"/>
            <a:ext cx="9144000" cy="1371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25" name="Shape 325"/>
          <p:cNvSpPr txBox="1">
            <a:spLocks noGrp="1"/>
          </p:cNvSpPr>
          <p:nvPr>
            <p:ph type="title"/>
          </p:nvPr>
        </p:nvSpPr>
        <p:spPr>
          <a:xfrm>
            <a:off x="1143000" y="2082403"/>
            <a:ext cx="6858000" cy="1035891"/>
          </a:xfrm>
          <a:prstGeom prst="rect">
            <a:avLst/>
          </a:prstGeom>
        </p:spPr>
        <p:txBody>
          <a:bodyPr spcFirstLastPara="1" vert="horz" lIns="91440" tIns="45720" rIns="91440" bIns="45720" rtlCol="0" anchor="ctr" anchorCtr="0">
            <a:normAutofit/>
          </a:bodyPr>
          <a:lstStyle/>
          <a:p>
            <a:pPr marL="0" marR="0" lvl="0" indent="0" algn="ctr">
              <a:spcBef>
                <a:spcPct val="0"/>
              </a:spcBef>
              <a:spcAft>
                <a:spcPts val="0"/>
              </a:spcAft>
              <a:buClr>
                <a:schemeClr val="dk1"/>
              </a:buClr>
              <a:buSzPts val="4800"/>
            </a:pPr>
            <a:r>
              <a:rPr lang="en-US" sz="3000" b="0" i="0" u="none" strike="noStrike" kern="1200" cap="none">
                <a:solidFill>
                  <a:schemeClr val="bg2"/>
                </a:solidFill>
                <a:latin typeface="+mj-lt"/>
                <a:ea typeface="+mj-ea"/>
                <a:cs typeface="+mj-cs"/>
                <a:sym typeface="Calibri" panose="020F0502020204030204"/>
              </a:rPr>
              <a:t>Adaptive Immune Receptor Repertoire (AIRR) community and data standards</a:t>
            </a:r>
          </a:p>
        </p:txBody>
      </p:sp>
    </p:spTree>
  </p:cSld>
  <p:clrMapOvr>
    <a:overrideClrMapping bg1="dk1" tx1="lt1" bg2="dk2" tx2="lt2" accent1="accent1" accent2="accent2" accent3="accent3" accent4="accent4" accent5="accent5" accent6="accent6" hlink="hlink" folHlink="folHlink"/>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29"/>
        <p:cNvGrpSpPr/>
        <p:nvPr/>
      </p:nvGrpSpPr>
      <p:grpSpPr>
        <a:xfrm>
          <a:off x="0" y="0"/>
          <a:ext cx="0" cy="0"/>
          <a:chOff x="0" y="0"/>
          <a:chExt cx="0" cy="0"/>
        </a:xfrm>
      </p:grpSpPr>
      <p:sp>
        <p:nvSpPr>
          <p:cNvPr id="80" name="Rectangle 79"/>
          <p:cNvSpPr>
            <a:spLocks noGrp="1" noRot="1" noChangeAspect="1" noMove="1" noResize="1" noEditPoints="1" noAdjustHandles="1" noChangeArrowheads="1" noChangeShapeType="1" noTextEdit="1"/>
          </p:cNvSpPr>
          <p:nvPr/>
        </p:nvSpPr>
        <p:spPr>
          <a:xfrm>
            <a:off x="0" y="0"/>
            <a:ext cx="1510167" cy="514350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1" name="Shape 331" descr="A screenshot of a computer&#10;&#10;Description generated with very high confidence"/>
          <p:cNvPicPr preferRelativeResize="0"/>
          <p:nvPr/>
        </p:nvPicPr>
        <p:blipFill rotWithShape="1">
          <a:blip r:embed="rId3"/>
          <a:srcRect l="3065" t="10799" r="4372" b="4712"/>
          <a:stretch>
            <a:fillRect/>
          </a:stretch>
        </p:blipFill>
        <p:spPr>
          <a:xfrm>
            <a:off x="3028950" y="892312"/>
            <a:ext cx="5391149" cy="3356333"/>
          </a:xfrm>
          <a:prstGeom prst="rect">
            <a:avLst/>
          </a:prstGeom>
          <a:noFill/>
        </p:spPr>
      </p:pic>
      <p:sp>
        <p:nvSpPr>
          <p:cNvPr id="330" name="Shape 330"/>
          <p:cNvSpPr txBox="1">
            <a:spLocks noGrp="1"/>
          </p:cNvSpPr>
          <p:nvPr>
            <p:ph type="title" idx="4294967295"/>
          </p:nvPr>
        </p:nvSpPr>
        <p:spPr>
          <a:xfrm>
            <a:off x="480060" y="1555772"/>
            <a:ext cx="2064265" cy="2031956"/>
          </a:xfrm>
          <a:prstGeom prst="ellipse">
            <a:avLst/>
          </a:prstGeom>
          <a:solidFill>
            <a:schemeClr val="tx1">
              <a:lumMod val="85000"/>
              <a:lumOff val="15000"/>
            </a:schemeClr>
          </a:solidFill>
          <a:ln w="174625" cmpd="thinThick">
            <a:solidFill>
              <a:schemeClr val="tx1">
                <a:lumMod val="85000"/>
                <a:lumOff val="15000"/>
              </a:schemeClr>
            </a:solidFill>
          </a:ln>
        </p:spPr>
        <p:txBody>
          <a:bodyPr spcFirstLastPara="1" vert="horz" lIns="91440" tIns="45720" rIns="91440" bIns="45720" rtlCol="0" anchor="ctr" anchorCtr="0">
            <a:normAutofit/>
          </a:bodyPr>
          <a:lstStyle/>
          <a:p>
            <a:pPr marL="0" marR="0" lvl="0" indent="0" algn="ctr">
              <a:spcBef>
                <a:spcPct val="0"/>
              </a:spcBef>
              <a:spcAft>
                <a:spcPts val="0"/>
              </a:spcAft>
              <a:buClr>
                <a:schemeClr val="dk1"/>
              </a:buClr>
              <a:buSzPts val="3300"/>
            </a:pPr>
            <a:r>
              <a:rPr lang="en-US" sz="1900" b="0" i="0" u="none" strike="noStrike" kern="1200" cap="none">
                <a:solidFill>
                  <a:schemeClr val="bg1"/>
                </a:solidFill>
                <a:latin typeface="+mj-lt"/>
                <a:ea typeface="+mj-ea"/>
                <a:cs typeface="+mj-cs"/>
                <a:sym typeface="Calibri" panose="020F0502020204030204"/>
              </a:rPr>
              <a:t>AIRR Community</a:t>
            </a:r>
          </a:p>
        </p:txBody>
      </p:sp>
      <p:sp>
        <p:nvSpPr>
          <p:cNvPr id="2" name="Rectangle 1"/>
          <p:cNvSpPr/>
          <p:nvPr/>
        </p:nvSpPr>
        <p:spPr>
          <a:xfrm>
            <a:off x="7079599" y="4735759"/>
            <a:ext cx="1266693" cy="246221"/>
          </a:xfrm>
          <a:prstGeom prst="rect">
            <a:avLst/>
          </a:prstGeom>
        </p:spPr>
        <p:txBody>
          <a:bodyPr wrap="none">
            <a:spAutoFit/>
          </a:bodyPr>
          <a:lstStyle/>
          <a:p>
            <a:r>
              <a:rPr lang="en-US" sz="1000" dirty="0"/>
              <a:t>Airr-community.org</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Shape 11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marR="0" lvl="0" indent="0" algn="ctr" rtl="0">
              <a:lnSpc>
                <a:spcPct val="90000"/>
              </a:lnSpc>
              <a:spcBef>
                <a:spcPts val="0"/>
              </a:spcBef>
              <a:spcAft>
                <a:spcPts val="0"/>
              </a:spcAft>
              <a:buClr>
                <a:schemeClr val="dk1"/>
              </a:buClr>
              <a:buSzPts val="2800"/>
              <a:buFont typeface="Calibri" panose="020F0502020204030204"/>
              <a:buNone/>
            </a:pPr>
            <a:r>
              <a:rPr lang="en-GB" sz="3300" b="0" i="0" u="none" strike="noStrike" cap="none" dirty="0">
                <a:solidFill>
                  <a:schemeClr val="dk1"/>
                </a:solidFill>
                <a:latin typeface="Calibri" panose="020F0502020204030204"/>
                <a:ea typeface="Calibri" panose="020F0502020204030204"/>
                <a:cs typeface="Calibri" panose="020F0502020204030204"/>
                <a:sym typeface="Calibri" panose="020F0502020204030204"/>
              </a:rPr>
              <a:t>Immune system overview</a:t>
            </a:r>
            <a:endParaRPr sz="3300" b="0" i="0" u="none" strike="noStrike" cap="none" dirty="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16" name="Shape 116"/>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p>
            <a:pPr marL="342900" marR="0" lvl="0" algn="l" rtl="0">
              <a:lnSpc>
                <a:spcPct val="90000"/>
              </a:lnSpc>
              <a:spcBef>
                <a:spcPts val="0"/>
              </a:spcBef>
              <a:spcAft>
                <a:spcPts val="0"/>
              </a:spcAft>
              <a:buClr>
                <a:schemeClr val="dk1"/>
              </a:buClr>
              <a:buSzPts val="1800"/>
              <a:buFont typeface="Wingdings" panose="05000000000000000000" pitchFamily="2" charset="2"/>
              <a:buChar char="§"/>
            </a:pPr>
            <a:r>
              <a:rPr lang="en-GB" sz="2100" b="0" i="0" u="none" strike="noStrike" cap="none" dirty="0">
                <a:solidFill>
                  <a:schemeClr val="dk1"/>
                </a:solidFill>
                <a:latin typeface="Calibri" panose="020F0502020204030204"/>
                <a:ea typeface="Calibri" panose="020F0502020204030204"/>
                <a:cs typeface="Calibri" panose="020F0502020204030204"/>
                <a:sym typeface="Calibri" panose="020F0502020204030204"/>
              </a:rPr>
              <a:t>The immune system is the body's defense against infectious organisms and other invaders. </a:t>
            </a:r>
            <a:endParaRPr lang="en-GB" dirty="0"/>
          </a:p>
          <a:p>
            <a:pPr marL="342900" marR="0" lvl="0" algn="l" rtl="0">
              <a:lnSpc>
                <a:spcPct val="90000"/>
              </a:lnSpc>
              <a:spcBef>
                <a:spcPts val="0"/>
              </a:spcBef>
              <a:spcAft>
                <a:spcPts val="0"/>
              </a:spcAft>
              <a:buClr>
                <a:schemeClr val="dk1"/>
              </a:buClr>
              <a:buSzPts val="1800"/>
              <a:buFont typeface="Wingdings" panose="05000000000000000000" pitchFamily="2" charset="2"/>
              <a:buChar char="§"/>
            </a:pPr>
            <a:r>
              <a:rPr lang="en-GB" sz="2100" b="0" i="0" u="none" strike="noStrike" cap="none" dirty="0">
                <a:solidFill>
                  <a:schemeClr val="dk1"/>
                </a:solidFill>
                <a:latin typeface="Calibri" panose="020F0502020204030204"/>
                <a:ea typeface="Calibri" panose="020F0502020204030204"/>
                <a:cs typeface="Calibri" panose="020F0502020204030204"/>
                <a:sym typeface="Calibri" panose="020F0502020204030204"/>
              </a:rPr>
              <a:t>Through a series of steps called the immune response, the immune system attacks organisms and substances that invade body systems and cause disease.</a:t>
            </a:r>
            <a:endParaRPr lang="en-GB" dirty="0"/>
          </a:p>
          <a:p>
            <a:pPr marL="342900" marR="0" lvl="0" algn="l" rtl="0">
              <a:lnSpc>
                <a:spcPct val="90000"/>
              </a:lnSpc>
              <a:spcBef>
                <a:spcPts val="0"/>
              </a:spcBef>
              <a:spcAft>
                <a:spcPts val="0"/>
              </a:spcAft>
              <a:buClr>
                <a:schemeClr val="dk1"/>
              </a:buClr>
              <a:buSzPts val="1800"/>
              <a:buFont typeface="Wingdings" panose="05000000000000000000" pitchFamily="2" charset="2"/>
              <a:buChar char="§"/>
            </a:pPr>
            <a:r>
              <a:rPr lang="en-GB" sz="2100" b="0" i="0" u="none" strike="noStrike" cap="none" dirty="0">
                <a:solidFill>
                  <a:schemeClr val="dk1"/>
                </a:solidFill>
                <a:latin typeface="Calibri" panose="020F0502020204030204"/>
                <a:ea typeface="Calibri" panose="020F0502020204030204"/>
                <a:cs typeface="Calibri" panose="020F0502020204030204"/>
                <a:sym typeface="Calibri" panose="020F0502020204030204"/>
              </a:rPr>
              <a:t>The immune system is made up of a network of cells, tissues, and organs that work together to protect the body. </a:t>
            </a:r>
            <a:endParaRPr sz="2100" b="0" i="0" u="none" strike="noStrike" cap="none" dirty="0">
              <a:solidFill>
                <a:schemeClr val="dk1"/>
              </a:solidFill>
              <a:latin typeface="Calibri" panose="020F0502020204030204"/>
              <a:ea typeface="Calibri" panose="020F0502020204030204"/>
              <a:cs typeface="Calibri" panose="020F0502020204030204"/>
              <a:sym typeface="Calibri" panose="020F0502020204030204"/>
            </a:endParaRPr>
          </a:p>
          <a:p>
            <a:pPr marL="0" marR="0" lvl="0" indent="0" algn="l" rtl="0">
              <a:lnSpc>
                <a:spcPct val="90000"/>
              </a:lnSpc>
              <a:spcBef>
                <a:spcPts val="0"/>
              </a:spcBef>
              <a:spcAft>
                <a:spcPts val="0"/>
              </a:spcAft>
              <a:buClr>
                <a:schemeClr val="dk1"/>
              </a:buClr>
              <a:buSzPts val="1800"/>
              <a:buFont typeface="Arial" panose="020B0604020202020204"/>
              <a:buNone/>
            </a:pPr>
            <a:endParaRPr sz="2100" b="0" i="0" u="none" strike="noStrike" cap="none" dirty="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 name="Rectangle 1"/>
          <p:cNvSpPr/>
          <p:nvPr/>
        </p:nvSpPr>
        <p:spPr>
          <a:xfrm>
            <a:off x="5969016" y="4897279"/>
            <a:ext cx="2863284" cy="246221"/>
          </a:xfrm>
          <a:prstGeom prst="rect">
            <a:avLst/>
          </a:prstGeom>
        </p:spPr>
        <p:txBody>
          <a:bodyPr wrap="none">
            <a:spAutoFit/>
          </a:bodyPr>
          <a:lstStyle/>
          <a:p>
            <a:r>
              <a:rPr lang="en-US" sz="1000" dirty="0"/>
              <a:t>https://www.ncbi.nlm.nih.gov/books/NBK21070/</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35"/>
        <p:cNvGrpSpPr/>
        <p:nvPr/>
      </p:nvGrpSpPr>
      <p:grpSpPr>
        <a:xfrm>
          <a:off x="0" y="0"/>
          <a:ext cx="0" cy="0"/>
          <a:chOff x="0" y="0"/>
          <a:chExt cx="0" cy="0"/>
        </a:xfrm>
      </p:grpSpPr>
      <p:pic>
        <p:nvPicPr>
          <p:cNvPr id="337" name="Shape 337"/>
          <p:cNvPicPr preferRelativeResize="0"/>
          <p:nvPr/>
        </p:nvPicPr>
        <p:blipFill rotWithShape="1">
          <a:blip r:embed="rId3"/>
          <a:srcRect l="10124" t="27977" r="9924" b="34341"/>
          <a:stretch>
            <a:fillRect/>
          </a:stretch>
        </p:blipFill>
        <p:spPr>
          <a:xfrm>
            <a:off x="3567994" y="1010771"/>
            <a:ext cx="5542956" cy="2093936"/>
          </a:xfrm>
          <a:prstGeom prst="rect">
            <a:avLst/>
          </a:prstGeom>
          <a:noFill/>
        </p:spPr>
      </p:pic>
      <p:sp>
        <p:nvSpPr>
          <p:cNvPr id="86" name="Rectangle 85"/>
          <p:cNvSpPr>
            <a:spLocks noGrp="1" noRot="1" noChangeAspect="1" noMove="1" noResize="1" noEditPoints="1" noAdjustHandles="1" noChangeArrowheads="1" noChangeShapeType="1" noTextEdit="1"/>
          </p:cNvSpPr>
          <p:nvPr/>
        </p:nvSpPr>
        <p:spPr bwMode="ltGray">
          <a:xfrm>
            <a:off x="252663" y="240882"/>
            <a:ext cx="3249230" cy="4634664"/>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8" name="Straight Connector 87"/>
          <p:cNvCxnSpPr>
            <a:cxnSpLocks noGrp="1" noRot="1" noChangeAspect="1" noMove="1" noResize="1" noEditPoints="1" noAdjustHandles="1" noChangeArrowheads="1" noChangeShapeType="1"/>
          </p:cNvCxnSpPr>
          <p:nvPr/>
        </p:nvCxnSpPr>
        <p:spPr>
          <a:xfrm>
            <a:off x="893344" y="2932700"/>
            <a:ext cx="1940093"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36" name="Shape 336"/>
          <p:cNvSpPr txBox="1">
            <a:spLocks noGrp="1"/>
          </p:cNvSpPr>
          <p:nvPr>
            <p:ph type="title"/>
          </p:nvPr>
        </p:nvSpPr>
        <p:spPr>
          <a:xfrm>
            <a:off x="505677" y="685800"/>
            <a:ext cx="2743200" cy="2165684"/>
          </a:xfrm>
          <a:prstGeom prst="rect">
            <a:avLst/>
          </a:prstGeom>
        </p:spPr>
        <p:txBody>
          <a:bodyPr spcFirstLastPara="1" vert="horz" lIns="91440" tIns="45720" rIns="91440" bIns="45720" rtlCol="0" anchor="b" anchorCtr="0">
            <a:normAutofit/>
          </a:bodyPr>
          <a:lstStyle/>
          <a:p>
            <a:pPr marL="0" marR="0" lvl="0" indent="0" algn="ctr">
              <a:spcBef>
                <a:spcPct val="0"/>
              </a:spcBef>
              <a:spcAft>
                <a:spcPts val="0"/>
              </a:spcAft>
              <a:buClr>
                <a:schemeClr val="dk1"/>
              </a:buClr>
              <a:buSzPts val="3300"/>
            </a:pPr>
            <a:r>
              <a:rPr lang="en-US" sz="3600" b="0" i="0" u="none" strike="noStrike" kern="1200" cap="none" dirty="0">
                <a:solidFill>
                  <a:schemeClr val="bg1"/>
                </a:solidFill>
                <a:latin typeface="+mj-lt"/>
                <a:ea typeface="+mj-ea"/>
                <a:cs typeface="+mj-cs"/>
                <a:sym typeface="Calibri" panose="020F0502020204030204"/>
              </a:rPr>
              <a:t>AIRR Community Data Standards</a:t>
            </a:r>
          </a:p>
        </p:txBody>
      </p:sp>
      <p:sp>
        <p:nvSpPr>
          <p:cNvPr id="2" name="Rectangle 1"/>
          <p:cNvSpPr/>
          <p:nvPr/>
        </p:nvSpPr>
        <p:spPr>
          <a:xfrm>
            <a:off x="7527253" y="4875546"/>
            <a:ext cx="1447832" cy="246221"/>
          </a:xfrm>
          <a:prstGeom prst="rect">
            <a:avLst/>
          </a:prstGeom>
        </p:spPr>
        <p:txBody>
          <a:bodyPr wrap="none">
            <a:spAutoFit/>
          </a:bodyPr>
          <a:lstStyle/>
          <a:p>
            <a:r>
              <a:rPr lang="en-US" sz="1000" dirty="0">
                <a:latin typeface="Arial" panose="020B0604020202020204" pitchFamily="34" charset="0"/>
              </a:rPr>
              <a:t>PMCID: PMC5790180</a:t>
            </a:r>
            <a:endParaRPr lang="en-US" sz="1000"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Shape 342"/>
          <p:cNvSpPr txBox="1">
            <a:spLocks noGrp="1"/>
          </p:cNvSpPr>
          <p:nvPr>
            <p:ph type="title"/>
          </p:nvPr>
        </p:nvSpPr>
        <p:spPr>
          <a:xfrm>
            <a:off x="628650" y="273844"/>
            <a:ext cx="7886700" cy="994172"/>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3300"/>
              <a:buFont typeface="Calibri" panose="020F0502020204030204"/>
              <a:buNone/>
            </a:pPr>
            <a:r>
              <a:rPr lang="en-US" sz="3300" b="0" i="0" u="none" strike="noStrike" cap="none" dirty="0">
                <a:solidFill>
                  <a:schemeClr val="dk1"/>
                </a:solidFill>
                <a:latin typeface="Calibri" panose="020F0502020204030204"/>
                <a:ea typeface="Calibri" panose="020F0502020204030204"/>
                <a:cs typeface="Calibri" panose="020F0502020204030204"/>
                <a:sym typeface="Calibri" panose="020F0502020204030204"/>
              </a:rPr>
              <a:t>Mi</a:t>
            </a:r>
            <a:r>
              <a:rPr lang="en-GB" sz="3300" b="0" i="0" u="none" strike="noStrike" cap="none" dirty="0">
                <a:solidFill>
                  <a:schemeClr val="dk1"/>
                </a:solidFill>
                <a:latin typeface="Calibri" panose="020F0502020204030204"/>
                <a:ea typeface="Calibri" panose="020F0502020204030204"/>
                <a:cs typeface="Calibri" panose="020F0502020204030204"/>
                <a:sym typeface="Calibri" panose="020F0502020204030204"/>
              </a:rPr>
              <a:t>AIRR Community Data Standards</a:t>
            </a:r>
            <a:endParaRPr sz="3300" b="0" i="0" u="none" strike="noStrike" cap="none" dirty="0">
              <a:solidFill>
                <a:schemeClr val="dk1"/>
              </a:solidFill>
              <a:latin typeface="Calibri" panose="020F0502020204030204"/>
              <a:ea typeface="Calibri" panose="020F0502020204030204"/>
              <a:cs typeface="Calibri" panose="020F0502020204030204"/>
              <a:sym typeface="Calibri" panose="020F0502020204030204"/>
            </a:endParaRPr>
          </a:p>
        </p:txBody>
      </p:sp>
      <p:pic>
        <p:nvPicPr>
          <p:cNvPr id="343" name="Shape 343"/>
          <p:cNvPicPr preferRelativeResize="0"/>
          <p:nvPr/>
        </p:nvPicPr>
        <p:blipFill rotWithShape="1">
          <a:blip r:embed="rId3"/>
          <a:srcRect l="6543" t="14332" r="6642" b="1463"/>
          <a:stretch>
            <a:fillRect/>
          </a:stretch>
        </p:blipFill>
        <p:spPr>
          <a:xfrm>
            <a:off x="2013097" y="1114231"/>
            <a:ext cx="5649433" cy="3953956"/>
          </a:xfrm>
          <a:prstGeom prst="rect">
            <a:avLst/>
          </a:prstGeom>
          <a:noFill/>
          <a:ln>
            <a:noFill/>
          </a:ln>
        </p:spPr>
      </p:pic>
      <p:sp>
        <p:nvSpPr>
          <p:cNvPr id="2" name="Rectangle 1"/>
          <p:cNvSpPr/>
          <p:nvPr/>
        </p:nvSpPr>
        <p:spPr>
          <a:xfrm>
            <a:off x="7662530" y="4746545"/>
            <a:ext cx="1447832" cy="246221"/>
          </a:xfrm>
          <a:prstGeom prst="rect">
            <a:avLst/>
          </a:prstGeom>
        </p:spPr>
        <p:txBody>
          <a:bodyPr wrap="none">
            <a:spAutoFit/>
          </a:bodyPr>
          <a:lstStyle/>
          <a:p>
            <a:r>
              <a:rPr lang="en-US" sz="1000" dirty="0">
                <a:latin typeface="Arial" panose="020B0604020202020204" pitchFamily="34" charset="0"/>
              </a:rPr>
              <a:t>PMCID: PMC5790180</a:t>
            </a:r>
            <a:endParaRPr lang="en-US" sz="1000"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7"/>
        <p:cNvGrpSpPr/>
        <p:nvPr/>
      </p:nvGrpSpPr>
      <p:grpSpPr>
        <a:xfrm>
          <a:off x="0" y="0"/>
          <a:ext cx="0" cy="0"/>
          <a:chOff x="0" y="0"/>
          <a:chExt cx="0" cy="0"/>
        </a:xfrm>
      </p:grpSpPr>
      <p:pic>
        <p:nvPicPr>
          <p:cNvPr id="2" name="Picture 1"/>
          <p:cNvPicPr>
            <a:picLocks noChangeAspect="1"/>
          </p:cNvPicPr>
          <p:nvPr/>
        </p:nvPicPr>
        <p:blipFill rotWithShape="1">
          <a:blip r:embed="rId3"/>
          <a:srcRect l="6317" t="4444" r="6635" b="10546"/>
          <a:stretch>
            <a:fillRect/>
          </a:stretch>
        </p:blipFill>
        <p:spPr>
          <a:xfrm>
            <a:off x="610076" y="228601"/>
            <a:ext cx="8408194" cy="4372537"/>
          </a:xfrm>
          <a:prstGeom prst="rect">
            <a:avLst/>
          </a:prstGeom>
        </p:spPr>
      </p:pic>
      <p:sp>
        <p:nvSpPr>
          <p:cNvPr id="352" name="Rectangle 98"/>
          <p:cNvSpPr>
            <a:spLocks noGrp="1" noRot="1" noChangeAspect="1" noMove="1" noResize="1" noEditPoints="1" noAdjustHandles="1" noChangeArrowheads="1" noChangeShapeType="1" noTextEdit="1"/>
          </p:cNvSpPr>
          <p:nvPr/>
        </p:nvSpPr>
        <p:spPr>
          <a:xfrm>
            <a:off x="0" y="3990106"/>
            <a:ext cx="9144000" cy="552413"/>
          </a:xfrm>
          <a:prstGeom prst="rect">
            <a:avLst/>
          </a:prstGeom>
          <a:solidFill>
            <a:schemeClr val="tx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1" name="Straight Connector 100"/>
          <p:cNvCxnSpPr>
            <a:cxnSpLocks noGrp="1" noRot="1" noChangeAspect="1" noMove="1" noResize="1" noEditPoints="1" noAdjustHandles="1" noChangeArrowheads="1" noChangeShapeType="1"/>
          </p:cNvCxnSpPr>
          <p:nvPr/>
        </p:nvCxnSpPr>
        <p:spPr>
          <a:xfrm>
            <a:off x="0" y="3931487"/>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a:cxnSpLocks noGrp="1" noRot="1" noChangeAspect="1" noMove="1" noResize="1" noEditPoints="1" noAdjustHandles="1" noChangeArrowheads="1" noChangeShapeType="1"/>
          </p:cNvCxnSpPr>
          <p:nvPr/>
        </p:nvCxnSpPr>
        <p:spPr>
          <a:xfrm>
            <a:off x="0" y="4601139"/>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
        <p:nvSpPr>
          <p:cNvPr id="348" name="Shape 348"/>
          <p:cNvSpPr txBox="1">
            <a:spLocks noGrp="1"/>
          </p:cNvSpPr>
          <p:nvPr>
            <p:ph type="title"/>
          </p:nvPr>
        </p:nvSpPr>
        <p:spPr>
          <a:xfrm>
            <a:off x="125730" y="3990105"/>
            <a:ext cx="8892540" cy="556452"/>
          </a:xfrm>
          <a:prstGeom prst="ellipse">
            <a:avLst/>
          </a:prstGeom>
        </p:spPr>
        <p:txBody>
          <a:bodyPr spcFirstLastPara="1" vert="horz" lIns="91440" tIns="45720" rIns="91440" bIns="45720" rtlCol="0" anchor="ctr" anchorCtr="0">
            <a:noAutofit/>
          </a:bodyPr>
          <a:lstStyle/>
          <a:p>
            <a:pPr marL="0" marR="0" lvl="0" indent="0" algn="ctr">
              <a:spcBef>
                <a:spcPct val="0"/>
              </a:spcBef>
              <a:spcAft>
                <a:spcPts val="0"/>
              </a:spcAft>
              <a:buClr>
                <a:schemeClr val="dk1"/>
              </a:buClr>
              <a:buSzPts val="2800"/>
            </a:pPr>
            <a:r>
              <a:rPr lang="en-US" sz="2200" b="0" i="0" u="none" strike="noStrike" kern="1200" cap="none" dirty="0">
                <a:solidFill>
                  <a:schemeClr val="bg1"/>
                </a:solidFill>
                <a:latin typeface="+mj-lt"/>
                <a:ea typeface="+mj-ea"/>
                <a:cs typeface="+mj-cs"/>
                <a:sym typeface="Calibri" panose="020F0502020204030204"/>
              </a:rPr>
              <a:t>An essential and important </a:t>
            </a:r>
            <a:r>
              <a:rPr lang="en-US" sz="2200" kern="1200" dirty="0">
                <a:solidFill>
                  <a:schemeClr val="bg1"/>
                </a:solidFill>
                <a:latin typeface="+mj-lt"/>
                <a:ea typeface="+mj-ea"/>
                <a:cs typeface="+mj-cs"/>
              </a:rPr>
              <a:t>c</a:t>
            </a:r>
            <a:r>
              <a:rPr lang="en-US" sz="2200" b="0" i="0" u="none" strike="noStrike" kern="1200" cap="none" dirty="0">
                <a:solidFill>
                  <a:schemeClr val="bg1"/>
                </a:solidFill>
                <a:latin typeface="+mj-lt"/>
                <a:ea typeface="+mj-ea"/>
                <a:cs typeface="+mj-cs"/>
                <a:sym typeface="Calibri" panose="020F0502020204030204"/>
              </a:rPr>
              <a:t>ommunity resource</a:t>
            </a:r>
          </a:p>
        </p:txBody>
      </p:sp>
      <p:sp>
        <p:nvSpPr>
          <p:cNvPr id="7" name="Rectangle 6"/>
          <p:cNvSpPr/>
          <p:nvPr/>
        </p:nvSpPr>
        <p:spPr>
          <a:xfrm>
            <a:off x="7662530" y="4746545"/>
            <a:ext cx="1305165" cy="246221"/>
          </a:xfrm>
          <a:prstGeom prst="rect">
            <a:avLst/>
          </a:prstGeom>
        </p:spPr>
        <p:txBody>
          <a:bodyPr wrap="none">
            <a:spAutoFit/>
          </a:bodyPr>
          <a:lstStyle/>
          <a:p>
            <a:r>
              <a:rPr lang="en-US" sz="1000" dirty="0">
                <a:latin typeface="Arial" panose="020B0604020202020204" pitchFamily="34" charset="0"/>
              </a:rPr>
              <a:t>https://vdjserver.org</a:t>
            </a:r>
            <a:endParaRPr lang="en-US" sz="1000"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54"/>
        <p:cNvGrpSpPr/>
        <p:nvPr/>
      </p:nvGrpSpPr>
      <p:grpSpPr>
        <a:xfrm>
          <a:off x="0" y="0"/>
          <a:ext cx="0" cy="0"/>
          <a:chOff x="0" y="0"/>
          <a:chExt cx="0" cy="0"/>
        </a:xfrm>
      </p:grpSpPr>
      <p:sp>
        <p:nvSpPr>
          <p:cNvPr id="107" name="Rectangle 106"/>
          <p:cNvSpPr>
            <a:spLocks noGrp="1" noRot="1" noChangeAspect="1" noMove="1" noResize="1" noEditPoints="1" noAdjustHandles="1" noChangeArrowheads="1" noChangeShapeType="1" noTextEdit="1"/>
          </p:cNvSpPr>
          <p:nvPr/>
        </p:nvSpPr>
        <p:spPr>
          <a:xfrm>
            <a:off x="0" y="0"/>
            <a:ext cx="3490719" cy="51435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9" name="Rectangle 108"/>
          <p:cNvSpPr>
            <a:spLocks noGrp="1" noRot="1" noChangeAspect="1" noMove="1" noResize="1" noEditPoints="1" noAdjustHandles="1" noChangeArrowheads="1" noChangeShapeType="1" noTextEdit="1"/>
          </p:cNvSpPr>
          <p:nvPr/>
        </p:nvSpPr>
        <p:spPr>
          <a:xfrm>
            <a:off x="3490719" y="0"/>
            <a:ext cx="106556" cy="5143500"/>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5" name="Shape 355"/>
          <p:cNvSpPr txBox="1">
            <a:spLocks noGrp="1"/>
          </p:cNvSpPr>
          <p:nvPr>
            <p:ph type="title"/>
          </p:nvPr>
        </p:nvSpPr>
        <p:spPr>
          <a:xfrm>
            <a:off x="628650" y="608370"/>
            <a:ext cx="2656810" cy="4052528"/>
          </a:xfrm>
          <a:prstGeom prst="rect">
            <a:avLst/>
          </a:prstGeom>
        </p:spPr>
        <p:txBody>
          <a:bodyPr spcFirstLastPara="1" vert="horz" lIns="91440" tIns="45720" rIns="91440" bIns="45720" rtlCol="0" anchor="ctr" anchorCtr="0">
            <a:normAutofit/>
          </a:bodyPr>
          <a:lstStyle/>
          <a:p>
            <a:pPr marL="0" marR="0" lvl="0" indent="0">
              <a:spcBef>
                <a:spcPct val="0"/>
              </a:spcBef>
              <a:spcAft>
                <a:spcPts val="0"/>
              </a:spcAft>
              <a:buClr>
                <a:schemeClr val="dk1"/>
              </a:buClr>
              <a:buSzPts val="2800"/>
            </a:pPr>
            <a:r>
              <a:rPr lang="en-US" sz="4100" b="0" i="0" u="none" strike="noStrike" kern="1200" cap="none" dirty="0">
                <a:solidFill>
                  <a:schemeClr val="bg1"/>
                </a:solidFill>
                <a:latin typeface="+mj-lt"/>
                <a:ea typeface="+mj-ea"/>
                <a:cs typeface="+mj-cs"/>
                <a:sym typeface="Calibri" panose="020F0502020204030204"/>
              </a:rPr>
              <a:t>Summary:</a:t>
            </a:r>
            <a:br>
              <a:rPr lang="en-US" sz="4100" b="0" i="0" u="none" strike="noStrike" kern="1200" cap="none" dirty="0">
                <a:solidFill>
                  <a:schemeClr val="bg1"/>
                </a:solidFill>
                <a:latin typeface="+mj-lt"/>
                <a:ea typeface="+mj-ea"/>
                <a:cs typeface="+mj-cs"/>
                <a:sym typeface="Calibri" panose="020F0502020204030204"/>
              </a:rPr>
            </a:br>
            <a:r>
              <a:rPr lang="en-US" sz="3500" b="0" i="0" u="none" strike="noStrike" kern="1200" cap="none" dirty="0">
                <a:solidFill>
                  <a:schemeClr val="bg1"/>
                </a:solidFill>
                <a:latin typeface="+mj-lt"/>
                <a:ea typeface="+mj-ea"/>
                <a:cs typeface="+mj-cs"/>
                <a:sym typeface="Calibri" panose="020F0502020204030204"/>
              </a:rPr>
              <a:t>AIRR community and data standards</a:t>
            </a:r>
          </a:p>
        </p:txBody>
      </p:sp>
      <p:graphicFrame>
        <p:nvGraphicFramePr>
          <p:cNvPr id="358" name="Shape 356"/>
          <p:cNvGraphicFramePr/>
          <p:nvPr/>
        </p:nvGraphicFramePr>
        <p:xfrm>
          <a:off x="4094559" y="482203"/>
          <a:ext cx="4567238" cy="417909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28650" y="375045"/>
            <a:ext cx="7886700" cy="994173"/>
          </a:xfrm>
        </p:spPr>
        <p:txBody>
          <a:bodyPr vert="horz" lIns="91440" tIns="45720" rIns="91440" bIns="45720" rtlCol="0" anchor="ctr">
            <a:normAutofit fontScale="90000"/>
          </a:bodyPr>
          <a:lstStyle/>
          <a:p>
            <a:pPr algn="ctr">
              <a:lnSpc>
                <a:spcPct val="150000"/>
              </a:lnSpc>
              <a:spcBef>
                <a:spcPct val="0"/>
              </a:spcBef>
            </a:pPr>
            <a:r>
              <a:rPr lang="en-US" sz="3900" kern="1200" dirty="0">
                <a:solidFill>
                  <a:schemeClr val="tx1"/>
                </a:solidFill>
                <a:latin typeface="+mj-lt"/>
                <a:ea typeface="+mj-ea"/>
                <a:cs typeface="+mj-cs"/>
              </a:rPr>
              <a:t>Points for the next session </a:t>
            </a:r>
            <a:r>
              <a:rPr lang="en-US" sz="2800" i="1" kern="1200" dirty="0">
                <a:solidFill>
                  <a:schemeClr val="tx1"/>
                </a:solidFill>
                <a:latin typeface="+mj-lt"/>
                <a:ea typeface="+mj-ea"/>
                <a:cs typeface="+mj-cs"/>
              </a:rPr>
              <a:t>(after the break)</a:t>
            </a:r>
            <a:endParaRPr lang="en-US" sz="3200" kern="1200" dirty="0">
              <a:solidFill>
                <a:schemeClr val="tx1"/>
              </a:solidFill>
              <a:latin typeface="+mj-lt"/>
              <a:ea typeface="+mj-ea"/>
              <a:cs typeface="+mj-cs"/>
            </a:endParaRPr>
          </a:p>
        </p:txBody>
      </p:sp>
      <p:graphicFrame>
        <p:nvGraphicFramePr>
          <p:cNvPr id="12" name="Text Placeholder 2"/>
          <p:cNvGraphicFramePr/>
          <p:nvPr/>
        </p:nvGraphicFramePr>
        <p:xfrm>
          <a:off x="628650" y="1369218"/>
          <a:ext cx="7886700" cy="326350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pic>
        <p:nvPicPr>
          <p:cNvPr id="121" name="Shape 121" descr="See the source image"/>
          <p:cNvPicPr preferRelativeResize="0"/>
          <p:nvPr/>
        </p:nvPicPr>
        <p:blipFill rotWithShape="1">
          <a:blip r:embed="rId3"/>
          <a:srcRect/>
          <a:stretch>
            <a:fillRect/>
          </a:stretch>
        </p:blipFill>
        <p:spPr>
          <a:xfrm>
            <a:off x="542261" y="255181"/>
            <a:ext cx="8187070" cy="4784652"/>
          </a:xfrm>
          <a:prstGeom prst="rect">
            <a:avLst/>
          </a:prstGeom>
          <a:noFill/>
          <a:ln>
            <a:noFill/>
          </a:ln>
        </p:spPr>
      </p:pic>
      <p:sp>
        <p:nvSpPr>
          <p:cNvPr id="2" name="Rectangle 1"/>
          <p:cNvSpPr/>
          <p:nvPr/>
        </p:nvSpPr>
        <p:spPr>
          <a:xfrm>
            <a:off x="5687971" y="4888319"/>
            <a:ext cx="2771913" cy="246221"/>
          </a:xfrm>
          <a:prstGeom prst="rect">
            <a:avLst/>
          </a:prstGeom>
        </p:spPr>
        <p:txBody>
          <a:bodyPr wrap="none">
            <a:spAutoFit/>
          </a:bodyPr>
          <a:lstStyle/>
          <a:p>
            <a:r>
              <a:rPr lang="en-IN" sz="1000" dirty="0">
                <a:solidFill>
                  <a:schemeClr val="tx1"/>
                </a:solidFill>
                <a:latin typeface="Arial" panose="020B0604020202020204" pitchFamily="34" charset="0"/>
              </a:rPr>
              <a:t>https://www.cancer.gov; </a:t>
            </a:r>
            <a:r>
              <a:rPr lang="en-IN" sz="1000" dirty="0" err="1">
                <a:solidFill>
                  <a:schemeClr val="tx1"/>
                </a:solidFill>
                <a:latin typeface="Palatino Linotype" panose="02040502050505030304" pitchFamily="18" charset="0"/>
              </a:rPr>
              <a:t>Terese</a:t>
            </a:r>
            <a:r>
              <a:rPr lang="en-IN" sz="1000" dirty="0">
                <a:solidFill>
                  <a:schemeClr val="tx1"/>
                </a:solidFill>
                <a:latin typeface="Palatino Linotype" panose="02040502050505030304" pitchFamily="18" charset="0"/>
              </a:rPr>
              <a:t> Winslow 2007</a:t>
            </a:r>
            <a:endParaRPr lang="en-US" sz="1000" dirty="0">
              <a:solidFill>
                <a:schemeClr val="tx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Shape 12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marR="0" lvl="0" indent="0" algn="ctr" rtl="0">
              <a:lnSpc>
                <a:spcPct val="90000"/>
              </a:lnSpc>
              <a:spcBef>
                <a:spcPts val="0"/>
              </a:spcBef>
              <a:spcAft>
                <a:spcPts val="0"/>
              </a:spcAft>
              <a:buClr>
                <a:schemeClr val="dk1"/>
              </a:buClr>
              <a:buSzPts val="2800"/>
              <a:buFont typeface="Calibri" panose="020F0502020204030204"/>
              <a:buNone/>
            </a:pPr>
            <a:r>
              <a:rPr lang="en-GB" sz="3300" b="0" i="0" u="none" strike="noStrike" cap="none" dirty="0">
                <a:solidFill>
                  <a:schemeClr val="dk1"/>
                </a:solidFill>
                <a:latin typeface="Calibri" panose="020F0502020204030204"/>
                <a:ea typeface="Calibri" panose="020F0502020204030204"/>
                <a:cs typeface="Calibri" panose="020F0502020204030204"/>
                <a:sym typeface="Calibri" panose="020F0502020204030204"/>
              </a:rPr>
              <a:t>White blood cells (Leukocytes)</a:t>
            </a:r>
            <a:endParaRPr sz="3300" b="0" i="0" u="none" strike="noStrike" cap="none" dirty="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27" name="Shape 12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p>
            <a:pPr marL="342900">
              <a:buSzPts val="1100"/>
              <a:buFont typeface="Wingdings" panose="05000000000000000000" pitchFamily="2" charset="2"/>
              <a:buChar char="§"/>
            </a:pPr>
            <a:r>
              <a:rPr lang="en-GB" sz="2100" b="0" i="0" u="none" strike="noStrike" cap="none" dirty="0">
                <a:solidFill>
                  <a:schemeClr val="dk1"/>
                </a:solidFill>
                <a:latin typeface="Calibri" panose="020F0502020204030204"/>
                <a:ea typeface="Calibri" panose="020F0502020204030204"/>
                <a:cs typeface="Calibri" panose="020F0502020204030204"/>
                <a:sym typeface="Calibri" panose="020F0502020204030204"/>
              </a:rPr>
              <a:t>One of the important cells involved are white blood cells, also called leukocytes, which come in two basic types (</a:t>
            </a:r>
            <a:r>
              <a:rPr lang="en-US" dirty="0"/>
              <a:t>phagocytes and lymphocytes)</a:t>
            </a:r>
            <a:r>
              <a:rPr lang="en-GB" sz="2100" b="0" i="0" u="none" strike="noStrike" cap="none" dirty="0">
                <a:solidFill>
                  <a:schemeClr val="dk1"/>
                </a:solidFill>
                <a:latin typeface="Calibri" panose="020F0502020204030204"/>
                <a:ea typeface="Calibri" panose="020F0502020204030204"/>
                <a:cs typeface="Calibri" panose="020F0502020204030204"/>
                <a:sym typeface="Calibri" panose="020F0502020204030204"/>
              </a:rPr>
              <a:t>.</a:t>
            </a:r>
            <a:endParaRPr lang="en-GB" dirty="0"/>
          </a:p>
          <a:p>
            <a:pPr marL="342900">
              <a:buSzPts val="1100"/>
              <a:buFont typeface="Wingdings" panose="05000000000000000000" pitchFamily="2" charset="2"/>
              <a:buChar char="§"/>
            </a:pPr>
            <a:r>
              <a:rPr lang="en-GB" sz="2100" b="0" i="0" u="none" strike="noStrike" cap="none" dirty="0">
                <a:solidFill>
                  <a:schemeClr val="dk1"/>
                </a:solidFill>
                <a:latin typeface="Calibri" panose="020F0502020204030204"/>
                <a:ea typeface="Calibri" panose="020F0502020204030204"/>
                <a:cs typeface="Calibri" panose="020F0502020204030204"/>
                <a:sym typeface="Calibri" panose="020F0502020204030204"/>
              </a:rPr>
              <a:t>Leukocytes are produced or stored in many locations in the body, including the thymus, spleen, and bone marrow. For this reason, they're called the lymphoid organs. </a:t>
            </a:r>
          </a:p>
          <a:p>
            <a:pPr marL="342900">
              <a:buSzPts val="1100"/>
              <a:buFont typeface="Wingdings" panose="05000000000000000000" pitchFamily="2" charset="2"/>
              <a:buChar char="§"/>
            </a:pPr>
            <a:r>
              <a:rPr lang="en-GB" dirty="0"/>
              <a:t>L</a:t>
            </a:r>
            <a:r>
              <a:rPr lang="en-GB" sz="2100" b="0" i="0" u="none" strike="noStrike" cap="none" dirty="0">
                <a:solidFill>
                  <a:schemeClr val="dk1"/>
                </a:solidFill>
                <a:latin typeface="Calibri" panose="020F0502020204030204"/>
                <a:ea typeface="Calibri" panose="020F0502020204030204"/>
                <a:cs typeface="Calibri" panose="020F0502020204030204"/>
                <a:sym typeface="Calibri" panose="020F0502020204030204"/>
              </a:rPr>
              <a:t>ymph nodes </a:t>
            </a:r>
            <a:r>
              <a:rPr lang="en-US" sz="2100" b="0" i="0" u="none" strike="noStrike" cap="none" dirty="0">
                <a:solidFill>
                  <a:schemeClr val="dk1"/>
                </a:solidFill>
                <a:latin typeface="Calibri" panose="020F0502020204030204"/>
                <a:ea typeface="Calibri" panose="020F0502020204030204"/>
                <a:cs typeface="Calibri" panose="020F0502020204030204"/>
                <a:sym typeface="Calibri" panose="020F0502020204030204"/>
              </a:rPr>
              <a:t>also</a:t>
            </a:r>
            <a:r>
              <a:rPr lang="en-GB" sz="2100" b="0" i="0" u="none" strike="noStrike" cap="none" dirty="0">
                <a:solidFill>
                  <a:schemeClr val="dk1"/>
                </a:solidFill>
                <a:latin typeface="Calibri" panose="020F0502020204030204"/>
                <a:ea typeface="Calibri" panose="020F0502020204030204"/>
                <a:cs typeface="Calibri" panose="020F0502020204030204"/>
                <a:sym typeface="Calibri" panose="020F0502020204030204"/>
              </a:rPr>
              <a:t> house the leukocytes.</a:t>
            </a:r>
            <a:endParaRPr sz="2100" b="0" i="0" u="none" strike="noStrike" cap="none" dirty="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 name="Rectangle 1"/>
          <p:cNvSpPr/>
          <p:nvPr/>
        </p:nvSpPr>
        <p:spPr>
          <a:xfrm>
            <a:off x="6053322" y="4897279"/>
            <a:ext cx="2863284" cy="246221"/>
          </a:xfrm>
          <a:prstGeom prst="rect">
            <a:avLst/>
          </a:prstGeom>
        </p:spPr>
        <p:txBody>
          <a:bodyPr wrap="none">
            <a:spAutoFit/>
          </a:bodyPr>
          <a:lstStyle/>
          <a:p>
            <a:r>
              <a:rPr lang="en-US" sz="1000" dirty="0"/>
              <a:t>https://www.ncbi.nlm.nih.gov/books/NBK21070/</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Shape 132"/>
          <p:cNvSpPr txBox="1">
            <a:spLocks noGrp="1"/>
          </p:cNvSpPr>
          <p:nvPr>
            <p:ph type="title"/>
          </p:nvPr>
        </p:nvSpPr>
        <p:spPr>
          <a:xfrm>
            <a:off x="628650" y="273844"/>
            <a:ext cx="7886700" cy="994200"/>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chemeClr val="dk1"/>
              </a:buClr>
              <a:buSzPts val="3300"/>
              <a:buFont typeface="Calibri" panose="020F0502020204030204"/>
              <a:buNone/>
            </a:pPr>
            <a:r>
              <a:rPr lang="en-GB" sz="3300" b="0" i="0" u="none" strike="noStrike" cap="none">
                <a:solidFill>
                  <a:schemeClr val="dk1"/>
                </a:solidFill>
                <a:latin typeface="Calibri" panose="020F0502020204030204"/>
                <a:ea typeface="Calibri" panose="020F0502020204030204"/>
                <a:cs typeface="Calibri" panose="020F0502020204030204"/>
                <a:sym typeface="Calibri" panose="020F0502020204030204"/>
              </a:rPr>
              <a:t>Lymphocytes (type of leukocyte)</a:t>
            </a:r>
            <a:endParaRPr sz="33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33" name="Shape 133"/>
          <p:cNvSpPr txBox="1">
            <a:spLocks noGrp="1"/>
          </p:cNvSpPr>
          <p:nvPr>
            <p:ph type="body" idx="1"/>
          </p:nvPr>
        </p:nvSpPr>
        <p:spPr>
          <a:xfrm>
            <a:off x="628650" y="1369219"/>
            <a:ext cx="3886200" cy="32634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750"/>
              </a:spcBef>
              <a:spcAft>
                <a:spcPts val="0"/>
              </a:spcAft>
              <a:buClr>
                <a:schemeClr val="dk1"/>
              </a:buClr>
              <a:buSzPts val="1100"/>
              <a:buFont typeface="Arial" panose="020B0604020202020204"/>
              <a:buNone/>
            </a:pPr>
            <a:r>
              <a:rPr lang="en-GB" sz="1400" b="0" i="0" u="none" strike="noStrike" cap="none" dirty="0">
                <a:solidFill>
                  <a:schemeClr val="dk1"/>
                </a:solidFill>
                <a:latin typeface="Arial" panose="020B0604020202020204"/>
                <a:ea typeface="Arial" panose="020B0604020202020204"/>
                <a:cs typeface="Arial" panose="020B0604020202020204"/>
                <a:sym typeface="Arial" panose="020B0604020202020204"/>
              </a:rPr>
              <a:t>The two basic types of leukocytes are:</a:t>
            </a:r>
            <a:endParaRPr sz="14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a:p>
            <a:pPr marL="457200" marR="0" lvl="0" indent="-298450" algn="l" rtl="0">
              <a:lnSpc>
                <a:spcPct val="115000"/>
              </a:lnSpc>
              <a:spcBef>
                <a:spcPts val="750"/>
              </a:spcBef>
              <a:spcAft>
                <a:spcPts val="0"/>
              </a:spcAft>
              <a:buClr>
                <a:schemeClr val="dk1"/>
              </a:buClr>
              <a:buSzPts val="1100"/>
              <a:buFont typeface="Arial" panose="020B0604020202020204"/>
              <a:buAutoNum type="arabicPeriod"/>
            </a:pPr>
            <a:r>
              <a:rPr lang="en-GB" sz="1400" b="1" i="0" u="none" strike="noStrike" cap="none" dirty="0">
                <a:solidFill>
                  <a:schemeClr val="dk1"/>
                </a:solidFill>
                <a:latin typeface="Arial" panose="020B0604020202020204"/>
                <a:ea typeface="Arial" panose="020B0604020202020204"/>
                <a:cs typeface="Arial" panose="020B0604020202020204"/>
                <a:sym typeface="Arial" panose="020B0604020202020204"/>
              </a:rPr>
              <a:t>phagocytes</a:t>
            </a:r>
            <a:r>
              <a:rPr lang="en-GB" sz="1400" b="0" i="0" u="none" strike="noStrike" cap="none" dirty="0">
                <a:solidFill>
                  <a:schemeClr val="dk1"/>
                </a:solidFill>
                <a:latin typeface="Arial" panose="020B0604020202020204"/>
                <a:ea typeface="Arial" panose="020B0604020202020204"/>
                <a:cs typeface="Arial" panose="020B0604020202020204"/>
                <a:sym typeface="Arial" panose="020B0604020202020204"/>
              </a:rPr>
              <a:t>, cells that chew up invading organisms</a:t>
            </a:r>
            <a:endParaRPr sz="14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a:p>
            <a:pPr marL="457200" marR="0" lvl="0" indent="-298450" algn="l" rtl="0">
              <a:lnSpc>
                <a:spcPct val="115000"/>
              </a:lnSpc>
              <a:spcBef>
                <a:spcPts val="0"/>
              </a:spcBef>
              <a:spcAft>
                <a:spcPts val="0"/>
              </a:spcAft>
              <a:buClr>
                <a:schemeClr val="dk1"/>
              </a:buClr>
              <a:buSzPts val="1100"/>
              <a:buFont typeface="Arial" panose="020B0604020202020204"/>
              <a:buAutoNum type="arabicPeriod"/>
            </a:pPr>
            <a:r>
              <a:rPr lang="en-GB" sz="1400" b="1" i="0" u="none" strike="noStrike" cap="none" dirty="0">
                <a:solidFill>
                  <a:schemeClr val="dk1"/>
                </a:solidFill>
                <a:latin typeface="Arial" panose="020B0604020202020204"/>
                <a:ea typeface="Arial" panose="020B0604020202020204"/>
                <a:cs typeface="Arial" panose="020B0604020202020204"/>
                <a:sym typeface="Arial" panose="020B0604020202020204"/>
              </a:rPr>
              <a:t>lymphocytes</a:t>
            </a:r>
            <a:r>
              <a:rPr lang="en-GB" sz="1400" b="0" i="0" u="none" strike="noStrike" cap="none" dirty="0">
                <a:solidFill>
                  <a:schemeClr val="dk1"/>
                </a:solidFill>
                <a:latin typeface="Arial" panose="020B0604020202020204"/>
                <a:ea typeface="Arial" panose="020B0604020202020204"/>
                <a:cs typeface="Arial" panose="020B0604020202020204"/>
                <a:sym typeface="Arial" panose="020B0604020202020204"/>
              </a:rPr>
              <a:t>, cells that allow the body to remember and recognize previous invaders and help the body destroy them</a:t>
            </a:r>
            <a:endParaRPr sz="14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lnSpc>
                <a:spcPct val="90000"/>
              </a:lnSpc>
              <a:spcBef>
                <a:spcPts val="750"/>
              </a:spcBef>
              <a:spcAft>
                <a:spcPts val="0"/>
              </a:spcAft>
              <a:buClr>
                <a:schemeClr val="dk1"/>
              </a:buClr>
              <a:buSzPts val="2100"/>
              <a:buFont typeface="Arial" panose="020B0604020202020204"/>
              <a:buNone/>
            </a:pPr>
            <a:r>
              <a:rPr lang="en-GB" sz="1400" b="0" i="0" u="none" strike="noStrike" cap="none" dirty="0">
                <a:solidFill>
                  <a:schemeClr val="dk1"/>
                </a:solidFill>
                <a:latin typeface="Arial" panose="020B0604020202020204"/>
                <a:ea typeface="Arial" panose="020B0604020202020204"/>
                <a:cs typeface="Arial" panose="020B0604020202020204"/>
                <a:sym typeface="Arial" panose="020B0604020202020204"/>
              </a:rPr>
              <a:t>The most common type </a:t>
            </a:r>
            <a:r>
              <a:rPr lang="en-US" sz="1400" b="0" i="0" u="none" strike="noStrike" cap="none" dirty="0">
                <a:solidFill>
                  <a:schemeClr val="dk1"/>
                </a:solidFill>
                <a:latin typeface="Arial" panose="020B0604020202020204"/>
                <a:ea typeface="Arial" panose="020B0604020202020204"/>
                <a:cs typeface="Arial" panose="020B0604020202020204"/>
                <a:sym typeface="Arial" panose="020B0604020202020204"/>
              </a:rPr>
              <a:t>of phagocyte </a:t>
            </a:r>
            <a:r>
              <a:rPr lang="en-GB" sz="1400" b="0" i="0" u="none" strike="noStrike" cap="none" dirty="0">
                <a:solidFill>
                  <a:schemeClr val="dk1"/>
                </a:solidFill>
                <a:latin typeface="Arial" panose="020B0604020202020204"/>
                <a:ea typeface="Arial" panose="020B0604020202020204"/>
                <a:cs typeface="Arial" panose="020B0604020202020204"/>
                <a:sym typeface="Arial" panose="020B0604020202020204"/>
              </a:rPr>
              <a:t>is the </a:t>
            </a:r>
            <a:r>
              <a:rPr lang="en-GB" sz="1400" b="1" i="0" u="none" strike="noStrike" cap="none" dirty="0">
                <a:solidFill>
                  <a:schemeClr val="dk1"/>
                </a:solidFill>
                <a:latin typeface="Arial" panose="020B0604020202020204"/>
                <a:ea typeface="Arial" panose="020B0604020202020204"/>
                <a:cs typeface="Arial" panose="020B0604020202020204"/>
                <a:sym typeface="Arial" panose="020B0604020202020204"/>
              </a:rPr>
              <a:t>neutrophil</a:t>
            </a:r>
            <a:r>
              <a:rPr lang="en-GB" sz="1400" b="0" i="0" u="none" strike="noStrike" cap="none" dirty="0">
                <a:solidFill>
                  <a:schemeClr val="dk1"/>
                </a:solidFill>
                <a:latin typeface="Arial" panose="020B0604020202020204"/>
                <a:ea typeface="Arial" panose="020B0604020202020204"/>
                <a:cs typeface="Arial" panose="020B0604020202020204"/>
                <a:sym typeface="Arial" panose="020B0604020202020204"/>
              </a:rPr>
              <a:t>, which primarily fights bacteria.</a:t>
            </a:r>
            <a:endParaRPr sz="14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lnSpc>
                <a:spcPct val="90000"/>
              </a:lnSpc>
              <a:spcBef>
                <a:spcPts val="750"/>
              </a:spcBef>
              <a:spcAft>
                <a:spcPts val="0"/>
              </a:spcAft>
              <a:buClr>
                <a:schemeClr val="dk1"/>
              </a:buClr>
              <a:buSzPts val="2100"/>
              <a:buFont typeface="Arial" panose="020B0604020202020204"/>
              <a:buNone/>
            </a:pPr>
            <a:r>
              <a:rPr lang="en-GB" sz="1400" b="0" i="0" u="none" strike="noStrike" cap="none" dirty="0">
                <a:solidFill>
                  <a:schemeClr val="dk1"/>
                </a:solidFill>
                <a:latin typeface="Arial" panose="020B0604020202020204"/>
                <a:ea typeface="Arial" panose="020B0604020202020204"/>
                <a:cs typeface="Arial" panose="020B0604020202020204"/>
                <a:sym typeface="Arial" panose="020B0604020202020204"/>
              </a:rPr>
              <a:t>The two kinds of lymphocytes are </a:t>
            </a:r>
            <a:r>
              <a:rPr lang="en-GB" sz="1400" b="1" i="0" u="none" strike="noStrike" cap="none" dirty="0">
                <a:solidFill>
                  <a:schemeClr val="dk1"/>
                </a:solidFill>
                <a:latin typeface="Arial" panose="020B0604020202020204"/>
                <a:ea typeface="Arial" panose="020B0604020202020204"/>
                <a:cs typeface="Arial" panose="020B0604020202020204"/>
                <a:sym typeface="Arial" panose="020B0604020202020204"/>
              </a:rPr>
              <a:t>B lymphocytes</a:t>
            </a:r>
            <a:r>
              <a:rPr lang="en-GB" sz="1400" b="0" i="0" u="none" strike="noStrike" cap="none" dirty="0">
                <a:solidFill>
                  <a:schemeClr val="dk1"/>
                </a:solidFill>
                <a:latin typeface="Arial" panose="020B0604020202020204"/>
                <a:ea typeface="Arial" panose="020B0604020202020204"/>
                <a:cs typeface="Arial" panose="020B0604020202020204"/>
                <a:sym typeface="Arial" panose="020B0604020202020204"/>
              </a:rPr>
              <a:t> and </a:t>
            </a:r>
            <a:r>
              <a:rPr lang="en-GB" sz="1400" b="1" i="0" u="none" strike="noStrike" cap="none" dirty="0">
                <a:solidFill>
                  <a:schemeClr val="dk1"/>
                </a:solidFill>
                <a:latin typeface="Arial" panose="020B0604020202020204"/>
                <a:ea typeface="Arial" panose="020B0604020202020204"/>
                <a:cs typeface="Arial" panose="020B0604020202020204"/>
                <a:sym typeface="Arial" panose="020B0604020202020204"/>
              </a:rPr>
              <a:t>T lymphocytes</a:t>
            </a:r>
            <a:r>
              <a:rPr lang="en-GB" sz="1400" b="0" i="0" u="none" strike="noStrike" cap="none" dirty="0">
                <a:solidFill>
                  <a:schemeClr val="dk1"/>
                </a:solidFill>
                <a:latin typeface="Arial" panose="020B0604020202020204"/>
                <a:ea typeface="Arial" panose="020B0604020202020204"/>
                <a:cs typeface="Arial" panose="020B0604020202020204"/>
                <a:sym typeface="Arial" panose="020B0604020202020204"/>
              </a:rPr>
              <a:t>. </a:t>
            </a:r>
            <a:endParaRPr sz="14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grpSp>
        <p:nvGrpSpPr>
          <p:cNvPr id="2" name="Group 1"/>
          <p:cNvGrpSpPr/>
          <p:nvPr/>
        </p:nvGrpSpPr>
        <p:grpSpPr>
          <a:xfrm>
            <a:off x="5459680" y="1441250"/>
            <a:ext cx="2802209" cy="2584700"/>
            <a:chOff x="5276800" y="1441250"/>
            <a:chExt cx="2802209" cy="2584700"/>
          </a:xfrm>
        </p:grpSpPr>
        <p:pic>
          <p:nvPicPr>
            <p:cNvPr id="134" name="Shape 134" descr="See the source image"/>
            <p:cNvPicPr preferRelativeResize="0"/>
            <p:nvPr/>
          </p:nvPicPr>
          <p:blipFill rotWithShape="1">
            <a:blip r:embed="rId3"/>
            <a:srcRect l="38627" t="22731" r="15694"/>
            <a:stretch>
              <a:fillRect/>
            </a:stretch>
          </p:blipFill>
          <p:spPr>
            <a:xfrm>
              <a:off x="5276800" y="1441250"/>
              <a:ext cx="2802208" cy="2584700"/>
            </a:xfrm>
            <a:prstGeom prst="rect">
              <a:avLst/>
            </a:prstGeom>
            <a:noFill/>
            <a:ln>
              <a:noFill/>
            </a:ln>
          </p:spPr>
        </p:pic>
        <p:sp>
          <p:nvSpPr>
            <p:cNvPr id="135" name="Shape 135"/>
            <p:cNvSpPr txBox="1"/>
            <p:nvPr/>
          </p:nvSpPr>
          <p:spPr>
            <a:xfrm>
              <a:off x="6111475" y="2269925"/>
              <a:ext cx="1967534" cy="1557300"/>
            </a:xfrm>
            <a:prstGeom prst="rect">
              <a:avLst/>
            </a:prstGeom>
            <a:noFill/>
            <a:ln w="152400" cap="flat" cmpd="sng">
              <a:solidFill>
                <a:srgbClr val="FFFF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dirty="0">
                <a:solidFill>
                  <a:srgbClr val="000000"/>
                </a:solidFill>
                <a:latin typeface="Arial" panose="020B0604020202020204"/>
                <a:ea typeface="Arial" panose="020B0604020202020204"/>
                <a:cs typeface="Arial" panose="020B0604020202020204"/>
                <a:sym typeface="Arial" panose="020B0604020202020204"/>
              </a:endParaRPr>
            </a:p>
          </p:txBody>
        </p:sp>
      </p:grpSp>
      <p:sp>
        <p:nvSpPr>
          <p:cNvPr id="136" name="Shape 136"/>
          <p:cNvSpPr txBox="1"/>
          <p:nvPr/>
        </p:nvSpPr>
        <p:spPr>
          <a:xfrm>
            <a:off x="5515350" y="3418640"/>
            <a:ext cx="3000000" cy="2151600"/>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750"/>
              </a:spcBef>
              <a:spcAft>
                <a:spcPts val="0"/>
              </a:spcAft>
              <a:buClr>
                <a:srgbClr val="000000"/>
              </a:buClr>
              <a:buSzPts val="1100"/>
              <a:buFont typeface="Arial" panose="020B0604020202020204"/>
              <a:buNone/>
            </a:pPr>
            <a:r>
              <a:rPr lang="en-GB" sz="1100" b="0" i="0" u="none" strike="noStrike" cap="none" dirty="0">
                <a:solidFill>
                  <a:schemeClr val="dk1"/>
                </a:solidFill>
                <a:latin typeface="Arial" panose="020B0604020202020204"/>
                <a:ea typeface="Arial" panose="020B0604020202020204"/>
                <a:cs typeface="Arial" panose="020B0604020202020204"/>
                <a:sym typeface="Arial" panose="020B0604020202020204"/>
              </a:rPr>
              <a:t>B lymphocytes and T lymphocytes have separate functions: B lymphocytes seek out their targets and send defenses to lock onto them. T cells destroy the invaders that the system has identified.</a:t>
            </a:r>
            <a:endParaRPr sz="11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
        <p:nvSpPr>
          <p:cNvPr id="4" name="Rectangle 3"/>
          <p:cNvSpPr/>
          <p:nvPr/>
        </p:nvSpPr>
        <p:spPr>
          <a:xfrm>
            <a:off x="904929" y="4837703"/>
            <a:ext cx="2863284" cy="246221"/>
          </a:xfrm>
          <a:prstGeom prst="rect">
            <a:avLst/>
          </a:prstGeom>
        </p:spPr>
        <p:txBody>
          <a:bodyPr wrap="none">
            <a:spAutoFit/>
          </a:bodyPr>
          <a:lstStyle/>
          <a:p>
            <a:r>
              <a:rPr lang="en-US" sz="1000" dirty="0"/>
              <a:t>https://www.ncbi.nlm.nih.gov/books/NBK21070/</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Shape 14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chemeClr val="dk1"/>
              </a:buClr>
              <a:buSzPts val="2800"/>
              <a:buFont typeface="Calibri" panose="020F0502020204030204"/>
              <a:buNone/>
            </a:pPr>
            <a:r>
              <a:rPr lang="en-GB" sz="3300" b="0" i="0" u="none" strike="noStrike" cap="none">
                <a:solidFill>
                  <a:schemeClr val="dk1"/>
                </a:solidFill>
                <a:latin typeface="Calibri" panose="020F0502020204030204"/>
                <a:ea typeface="Calibri" panose="020F0502020204030204"/>
                <a:cs typeface="Calibri" panose="020F0502020204030204"/>
                <a:sym typeface="Calibri" panose="020F0502020204030204"/>
              </a:rPr>
              <a:t>Immune system </a:t>
            </a:r>
            <a:endParaRPr sz="33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42" name="Shape 142"/>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chemeClr val="dk1"/>
              </a:buClr>
              <a:buSzPts val="1800"/>
              <a:buFont typeface="Arial" panose="020B0604020202020204"/>
              <a:buNone/>
            </a:pPr>
            <a:r>
              <a:rPr lang="en-GB" sz="2100" b="0" i="0" u="none" strike="noStrike" cap="none" dirty="0">
                <a:solidFill>
                  <a:schemeClr val="dk1"/>
                </a:solidFill>
                <a:latin typeface="Calibri" panose="020F0502020204030204"/>
                <a:ea typeface="Calibri" panose="020F0502020204030204"/>
                <a:cs typeface="Calibri" panose="020F0502020204030204"/>
                <a:sym typeface="Calibri" panose="020F0502020204030204"/>
              </a:rPr>
              <a:t>The immune system is dynamic in nature; humans have 3 types of immunity:</a:t>
            </a:r>
            <a:endParaRPr sz="2100" b="0" i="0" u="none" strike="noStrike" cap="none" dirty="0">
              <a:solidFill>
                <a:schemeClr val="dk1"/>
              </a:solidFill>
              <a:latin typeface="Calibri" panose="020F0502020204030204"/>
              <a:ea typeface="Calibri" panose="020F0502020204030204"/>
              <a:cs typeface="Calibri" panose="020F0502020204030204"/>
              <a:sym typeface="Calibri" panose="020F0502020204030204"/>
            </a:endParaRPr>
          </a:p>
          <a:p>
            <a:pPr marL="0" marR="0" lvl="0" indent="457200" algn="l" rtl="0">
              <a:lnSpc>
                <a:spcPct val="90000"/>
              </a:lnSpc>
              <a:spcBef>
                <a:spcPts val="0"/>
              </a:spcBef>
              <a:spcAft>
                <a:spcPts val="0"/>
              </a:spcAft>
              <a:buClr>
                <a:schemeClr val="dk1"/>
              </a:buClr>
              <a:buSzPts val="1800"/>
              <a:buFont typeface="Arial" panose="020B0604020202020204"/>
              <a:buNone/>
            </a:pPr>
            <a:r>
              <a:rPr lang="en-GB" sz="2100" b="0" i="0" u="none" strike="noStrike" cap="none" dirty="0">
                <a:solidFill>
                  <a:schemeClr val="dk1"/>
                </a:solidFill>
                <a:latin typeface="Calibri" panose="020F0502020204030204"/>
                <a:ea typeface="Calibri" panose="020F0502020204030204"/>
                <a:cs typeface="Calibri" panose="020F0502020204030204"/>
                <a:sym typeface="Calibri" panose="020F0502020204030204"/>
              </a:rPr>
              <a:t>Innate, Adaptive and Passive immunity</a:t>
            </a:r>
            <a:endParaRPr sz="2100" b="0" i="0" u="none" strike="noStrike" cap="none" dirty="0">
              <a:solidFill>
                <a:schemeClr val="dk1"/>
              </a:solidFill>
              <a:latin typeface="Calibri" panose="020F0502020204030204"/>
              <a:ea typeface="Calibri" panose="020F0502020204030204"/>
              <a:cs typeface="Calibri" panose="020F0502020204030204"/>
              <a:sym typeface="Calibri" panose="020F0502020204030204"/>
            </a:endParaRPr>
          </a:p>
          <a:p>
            <a:pPr marL="0" marR="0" lvl="0" indent="0" algn="l" rtl="0">
              <a:lnSpc>
                <a:spcPct val="115000"/>
              </a:lnSpc>
              <a:spcBef>
                <a:spcPts val="1400"/>
              </a:spcBef>
              <a:spcAft>
                <a:spcPts val="0"/>
              </a:spcAft>
              <a:buClr>
                <a:schemeClr val="dk1"/>
              </a:buClr>
              <a:buSzPts val="1100"/>
              <a:buFont typeface="Arial" panose="020B0604020202020204"/>
              <a:buNone/>
            </a:pPr>
            <a:r>
              <a:rPr lang="en-GB" sz="1100" b="1" i="0" u="none" strike="noStrike" cap="none" dirty="0">
                <a:solidFill>
                  <a:schemeClr val="dk1"/>
                </a:solidFill>
                <a:latin typeface="Arial" panose="020B0604020202020204"/>
                <a:ea typeface="Arial" panose="020B0604020202020204"/>
                <a:cs typeface="Arial" panose="020B0604020202020204"/>
                <a:sym typeface="Arial" panose="020B0604020202020204"/>
              </a:rPr>
              <a:t>Innate Immunity</a:t>
            </a:r>
            <a:endParaRPr sz="1100" b="1" i="0" u="none" strike="noStrike" cap="none" dirty="0">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lnSpc>
                <a:spcPct val="115000"/>
              </a:lnSpc>
              <a:spcBef>
                <a:spcPts val="400"/>
              </a:spcBef>
              <a:spcAft>
                <a:spcPts val="0"/>
              </a:spcAft>
              <a:buClr>
                <a:schemeClr val="dk1"/>
              </a:buClr>
              <a:buSzPts val="1100"/>
              <a:buFont typeface="Arial" panose="020B0604020202020204"/>
              <a:buNone/>
            </a:pPr>
            <a:r>
              <a:rPr lang="en-GB" sz="1100" b="0" i="0" u="none" strike="noStrike" cap="none" dirty="0">
                <a:solidFill>
                  <a:schemeClr val="dk1"/>
                </a:solidFill>
                <a:latin typeface="Arial" panose="020B0604020202020204"/>
                <a:ea typeface="Arial" panose="020B0604020202020204"/>
                <a:cs typeface="Arial" panose="020B0604020202020204"/>
                <a:sym typeface="Arial" panose="020B0604020202020204"/>
              </a:rPr>
              <a:t>Everyone is born with innate (or natural) immunity, a type of general protection.  Innate immunity also includes the external barriers of the body, like the skin and mucous membranes (like those that line the nose, throat, and gastrointestinal tract), </a:t>
            </a:r>
          </a:p>
          <a:p>
            <a:pPr marL="0" marR="0" lvl="0" indent="0" algn="l" rtl="0">
              <a:lnSpc>
                <a:spcPct val="115000"/>
              </a:lnSpc>
              <a:spcBef>
                <a:spcPts val="400"/>
              </a:spcBef>
              <a:spcAft>
                <a:spcPts val="0"/>
              </a:spcAft>
              <a:buClr>
                <a:schemeClr val="dk1"/>
              </a:buClr>
              <a:buSzPts val="1100"/>
              <a:buFont typeface="Arial" panose="020B0604020202020204"/>
              <a:buNone/>
            </a:pPr>
            <a:endParaRPr lang="en-GB" sz="1100" dirty="0">
              <a:latin typeface="Arial" panose="020B0604020202020204"/>
              <a:ea typeface="Arial" panose="020B0604020202020204"/>
              <a:cs typeface="Arial" panose="020B0604020202020204"/>
              <a:sym typeface="Arial" panose="020B0604020202020204"/>
            </a:endParaRPr>
          </a:p>
          <a:p>
            <a:pPr marL="0" marR="0" lvl="0" indent="0" algn="l" rtl="0">
              <a:lnSpc>
                <a:spcPct val="115000"/>
              </a:lnSpc>
              <a:spcBef>
                <a:spcPts val="400"/>
              </a:spcBef>
              <a:spcAft>
                <a:spcPts val="0"/>
              </a:spcAft>
              <a:buClr>
                <a:schemeClr val="dk1"/>
              </a:buClr>
              <a:buSzPts val="1100"/>
              <a:buFont typeface="Arial" panose="020B0604020202020204"/>
              <a:buNone/>
            </a:pPr>
            <a:r>
              <a:rPr lang="en-GB" sz="1100" b="1" i="0" u="none" strike="noStrike" cap="none" dirty="0">
                <a:solidFill>
                  <a:schemeClr val="dk1"/>
                </a:solidFill>
                <a:latin typeface="Arial" panose="020B0604020202020204"/>
                <a:ea typeface="Arial" panose="020B0604020202020204"/>
                <a:cs typeface="Arial" panose="020B0604020202020204"/>
                <a:sym typeface="Arial" panose="020B0604020202020204"/>
              </a:rPr>
              <a:t>Adaptive Immunity</a:t>
            </a:r>
            <a:endParaRPr sz="1100" b="1" i="0" u="none" strike="noStrike" cap="none" dirty="0">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lnSpc>
                <a:spcPct val="115000"/>
              </a:lnSpc>
              <a:spcBef>
                <a:spcPts val="200"/>
              </a:spcBef>
              <a:spcAft>
                <a:spcPts val="0"/>
              </a:spcAft>
              <a:buClr>
                <a:schemeClr val="dk1"/>
              </a:buClr>
              <a:buSzPts val="1100"/>
              <a:buFont typeface="Arial" panose="020B0604020202020204"/>
              <a:buNone/>
            </a:pPr>
            <a:r>
              <a:rPr lang="en-GB" sz="1100" b="0" i="0" u="none" strike="noStrike" cap="none" dirty="0">
                <a:solidFill>
                  <a:schemeClr val="dk1"/>
                </a:solidFill>
                <a:latin typeface="Arial" panose="020B0604020202020204"/>
                <a:ea typeface="Arial" panose="020B0604020202020204"/>
                <a:cs typeface="Arial" panose="020B0604020202020204"/>
                <a:sym typeface="Arial" panose="020B0604020202020204"/>
              </a:rPr>
              <a:t>The second kind of protection is adaptive (or active) immunity, which develops throughout our lives. Adaptive immunity involves the lymphocytes and develops as people are exposed to diseases or immunized against diseases through vaccination.</a:t>
            </a:r>
            <a:endParaRPr sz="11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lnSpc>
                <a:spcPct val="115000"/>
              </a:lnSpc>
              <a:spcBef>
                <a:spcPts val="1200"/>
              </a:spcBef>
              <a:spcAft>
                <a:spcPts val="0"/>
              </a:spcAft>
              <a:buClr>
                <a:schemeClr val="dk1"/>
              </a:buClr>
              <a:buSzPts val="1100"/>
              <a:buFont typeface="Arial" panose="020B0604020202020204"/>
              <a:buNone/>
            </a:pPr>
            <a:r>
              <a:rPr lang="en-GB" sz="1100" b="1" i="0" u="none" strike="noStrike" cap="none" dirty="0">
                <a:solidFill>
                  <a:schemeClr val="dk1"/>
                </a:solidFill>
                <a:latin typeface="Arial" panose="020B0604020202020204"/>
                <a:ea typeface="Arial" panose="020B0604020202020204"/>
                <a:cs typeface="Arial" panose="020B0604020202020204"/>
                <a:sym typeface="Arial" panose="020B0604020202020204"/>
              </a:rPr>
              <a:t>Passive Immunity</a:t>
            </a:r>
            <a:endParaRPr sz="1100" b="1" i="0" u="none" strike="noStrike" cap="none" dirty="0">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lnSpc>
                <a:spcPct val="115000"/>
              </a:lnSpc>
              <a:spcBef>
                <a:spcPts val="200"/>
              </a:spcBef>
              <a:spcAft>
                <a:spcPts val="0"/>
              </a:spcAft>
              <a:buClr>
                <a:schemeClr val="dk1"/>
              </a:buClr>
              <a:buSzPts val="1100"/>
              <a:buFont typeface="Arial" panose="020B0604020202020204"/>
              <a:buNone/>
            </a:pPr>
            <a:r>
              <a:rPr lang="en-GB" sz="1100" b="0" i="0" u="none" strike="noStrike" cap="none" dirty="0">
                <a:solidFill>
                  <a:schemeClr val="dk1"/>
                </a:solidFill>
                <a:latin typeface="Arial" panose="020B0604020202020204"/>
                <a:ea typeface="Arial" panose="020B0604020202020204"/>
                <a:cs typeface="Arial" panose="020B0604020202020204"/>
                <a:sym typeface="Arial" panose="020B0604020202020204"/>
              </a:rPr>
              <a:t>Passive immunity is "borrowed" from another source and it lasts for a short time. For example, antibodies in a mother's breast milk give a baby temporary immunity to diseases the mother has been exposed to. </a:t>
            </a:r>
            <a:endParaRPr sz="2100" b="0" i="0" u="none" strike="noStrike" cap="none" dirty="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 name="Rectangle 1"/>
          <p:cNvSpPr/>
          <p:nvPr/>
        </p:nvSpPr>
        <p:spPr>
          <a:xfrm>
            <a:off x="5910422" y="4743390"/>
            <a:ext cx="3233578" cy="400110"/>
          </a:xfrm>
          <a:prstGeom prst="rect">
            <a:avLst/>
          </a:prstGeom>
        </p:spPr>
        <p:txBody>
          <a:bodyPr wrap="none">
            <a:spAutoFit/>
          </a:bodyPr>
          <a:lstStyle/>
          <a:p>
            <a:r>
              <a:rPr lang="en-US" sz="1000" dirty="0"/>
              <a:t>https://www.ncbi.nlm.nih.gov/books/NBK21070/</a:t>
            </a:r>
          </a:p>
          <a:p>
            <a:r>
              <a:rPr lang="en-US" sz="1000" dirty="0"/>
              <a:t> "Vaccines: </a:t>
            </a:r>
            <a:r>
              <a:rPr lang="en-US" sz="1000" dirty="0" err="1"/>
              <a:t>Vac</a:t>
            </a:r>
            <a:r>
              <a:rPr lang="en-US" sz="1000" dirty="0"/>
              <a:t>-Gen/Immunity Types". www.cdc.gov</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Shape 14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chemeClr val="dk1"/>
              </a:buClr>
              <a:buSzPts val="2800"/>
              <a:buFont typeface="Calibri" panose="020F0502020204030204"/>
              <a:buNone/>
            </a:pPr>
            <a:r>
              <a:rPr lang="en-GB" sz="2970" b="0" i="0" u="none" strike="noStrike" cap="none">
                <a:solidFill>
                  <a:schemeClr val="dk1"/>
                </a:solidFill>
                <a:latin typeface="Calibri" panose="020F0502020204030204"/>
                <a:ea typeface="Calibri" panose="020F0502020204030204"/>
                <a:cs typeface="Calibri" panose="020F0502020204030204"/>
                <a:sym typeface="Calibri" panose="020F0502020204030204"/>
              </a:rPr>
              <a:t>Introduction to Adaptive Immune System</a:t>
            </a:r>
            <a:endParaRPr sz="297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nvGrpSpPr>
          <p:cNvPr id="4" name="Group 3"/>
          <p:cNvGrpSpPr/>
          <p:nvPr/>
        </p:nvGrpSpPr>
        <p:grpSpPr>
          <a:xfrm>
            <a:off x="1489710" y="1295399"/>
            <a:ext cx="6457507" cy="3695701"/>
            <a:chOff x="1489710" y="1295399"/>
            <a:chExt cx="6457507" cy="3695701"/>
          </a:xfrm>
        </p:grpSpPr>
        <p:pic>
          <p:nvPicPr>
            <p:cNvPr id="148" name="Shape 148"/>
            <p:cNvPicPr preferRelativeResize="0"/>
            <p:nvPr/>
          </p:nvPicPr>
          <p:blipFill rotWithShape="1">
            <a:blip r:embed="rId3"/>
            <a:srcRect/>
            <a:stretch>
              <a:fillRect/>
            </a:stretch>
          </p:blipFill>
          <p:spPr>
            <a:xfrm>
              <a:off x="1489710" y="1295399"/>
              <a:ext cx="6457507" cy="3695701"/>
            </a:xfrm>
            <a:prstGeom prst="rect">
              <a:avLst/>
            </a:prstGeom>
            <a:noFill/>
            <a:ln>
              <a:noFill/>
            </a:ln>
          </p:spPr>
        </p:pic>
        <p:sp>
          <p:nvSpPr>
            <p:cNvPr id="3" name="TextBox 2"/>
            <p:cNvSpPr txBox="1"/>
            <p:nvPr/>
          </p:nvSpPr>
          <p:spPr>
            <a:xfrm>
              <a:off x="3840480" y="3143250"/>
              <a:ext cx="1897380" cy="1337310"/>
            </a:xfrm>
            <a:prstGeom prst="rect">
              <a:avLst/>
            </a:prstGeom>
            <a:noFill/>
            <a:ln w="57150">
              <a:solidFill>
                <a:srgbClr val="FF0000"/>
              </a:solidFill>
            </a:ln>
          </p:spPr>
          <p:txBody>
            <a:bodyPr wrap="square" rtlCol="0">
              <a:spAutoFit/>
            </a:bodyPr>
            <a:lstStyle/>
            <a:p>
              <a:endParaRPr lang="en-US" dirty="0"/>
            </a:p>
          </p:txBody>
        </p:sp>
      </p:grpSp>
    </p:spTree>
  </p:cSld>
  <p:clrMapOvr>
    <a:masterClrMapping/>
  </p:clrMapOvr>
</p:sld>
</file>

<file path=ppt/theme/theme1.xml><?xml version="1.0" encoding="utf-8"?>
<a:theme xmlns:a="http://schemas.openxmlformats.org/drawingml/2006/main" name="Office Theme">
  <a:themeElements>
    <a:clrScheme name="Blue Warm">
      <a:dk1>
        <a:srgbClr val="000000"/>
      </a:dk1>
      <a:lt1>
        <a:srgbClr val="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1252</TotalTime>
  <Words>1954</Words>
  <Application>Microsoft Office PowerPoint</Application>
  <PresentationFormat>On-screen Show (16:9)</PresentationFormat>
  <Paragraphs>222</Paragraphs>
  <Slides>44</Slides>
  <Notes>33</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44</vt:i4>
      </vt:variant>
    </vt:vector>
  </HeadingPairs>
  <TitlesOfParts>
    <vt:vector size="50" baseType="lpstr">
      <vt:lpstr>Arial</vt:lpstr>
      <vt:lpstr>Calibri</vt:lpstr>
      <vt:lpstr>Open Sans</vt:lpstr>
      <vt:lpstr>Palatino Linotype</vt:lpstr>
      <vt:lpstr>Wingdings</vt:lpstr>
      <vt:lpstr>Office Theme</vt:lpstr>
      <vt:lpstr>Immune Receptor Profiling Nanocourse</vt:lpstr>
      <vt:lpstr>PowerPoint Presentation</vt:lpstr>
      <vt:lpstr>Introduction session points</vt:lpstr>
      <vt:lpstr>Immune system overview</vt:lpstr>
      <vt:lpstr>PowerPoint Presentation</vt:lpstr>
      <vt:lpstr>White blood cells (Leukocytes)</vt:lpstr>
      <vt:lpstr>Lymphocytes (type of leukocyte)</vt:lpstr>
      <vt:lpstr>Immune system </vt:lpstr>
      <vt:lpstr>Introduction to Adaptive Immune System</vt:lpstr>
      <vt:lpstr>Video 1  </vt:lpstr>
      <vt:lpstr>Schematic for VDJ recombination in B and T cells</vt:lpstr>
      <vt:lpstr>Summary</vt:lpstr>
      <vt:lpstr>Approaches to Immune Sequencing (brief background)</vt:lpstr>
      <vt:lpstr>Approaches to immune sequencing (selected methods) </vt:lpstr>
      <vt:lpstr>Sanger sequencing </vt:lpstr>
      <vt:lpstr>5’ SMART RACE (Rapid amplification of cDNA ends) PCR approach</vt:lpstr>
      <vt:lpstr>5’ SMART RACE PCR: applied using immune receptor-specific primers </vt:lpstr>
      <vt:lpstr>UMI and MID sample tracking systems</vt:lpstr>
      <vt:lpstr>Multiplex PCR: bias-controlled approach  from Adaptive Biotechnologies) </vt:lpstr>
      <vt:lpstr>Video #2</vt:lpstr>
      <vt:lpstr>Summary: Approaches for immune sequencing</vt:lpstr>
      <vt:lpstr>Applications of immune (repertoire) sequencing</vt:lpstr>
      <vt:lpstr>Sample Collection for immune sequencing studies (example approach)</vt:lpstr>
      <vt:lpstr>Summary: Applications and sample processing of immune sequencing </vt:lpstr>
      <vt:lpstr>We will be looking at how immune sequencing output data files are analyzed using the VDJServer web portal</vt:lpstr>
      <vt:lpstr>PowerPoint Presentation</vt:lpstr>
      <vt:lpstr>PowerPoint Presentation</vt:lpstr>
      <vt:lpstr>A brief introduction to the Workflow and key steps in data analysis for immune sequencing using VDJServer</vt:lpstr>
      <vt:lpstr>PowerPoint Presentation</vt:lpstr>
      <vt:lpstr> Workflow overview (at a glance) for analysis of immune sequencing data</vt:lpstr>
      <vt:lpstr>Using the VDJServer web portal you can obtain repertoire analysis results in an easy as 5 steps </vt:lpstr>
      <vt:lpstr>Read level data (type): Step 1 What type of read level data file do you have?</vt:lpstr>
      <vt:lpstr>Pre-processing: Step 2</vt:lpstr>
      <vt:lpstr>VDJ assignment: Step 3</vt:lpstr>
      <vt:lpstr>Repertoire calculations: Step 4</vt:lpstr>
      <vt:lpstr>Visualizations and output (step 5) A few example visuals</vt:lpstr>
      <vt:lpstr>Summary: Workflow for analysis of immune sequencing data</vt:lpstr>
      <vt:lpstr>Adaptive Immune Receptor Repertoire (AIRR) community and data standards</vt:lpstr>
      <vt:lpstr>AIRR Community</vt:lpstr>
      <vt:lpstr>AIRR Community Data Standards</vt:lpstr>
      <vt:lpstr>MiAIRR Community Data Standards</vt:lpstr>
      <vt:lpstr>An essential and important community resource</vt:lpstr>
      <vt:lpstr>Summary: AIRR community and data standards</vt:lpstr>
      <vt:lpstr>Points for the next session (after the break)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Immune receptor profiling nanocourse</dc:title>
  <dc:creator>Ini Toby</dc:creator>
  <cp:lastModifiedBy>Ini Toby</cp:lastModifiedBy>
  <cp:revision>199</cp:revision>
  <dcterms:created xsi:type="dcterms:W3CDTF">2018-04-24T14:31:28Z</dcterms:created>
  <dcterms:modified xsi:type="dcterms:W3CDTF">2018-05-12T01:16:23Z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1033-10.2.0.5978</vt:lpwstr>
  </property>
</Properties>
</file>